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58" r:id="rId5"/>
    <p:sldId id="282" r:id="rId6"/>
    <p:sldId id="283" r:id="rId7"/>
    <p:sldId id="284" r:id="rId8"/>
    <p:sldId id="259" r:id="rId9"/>
    <p:sldId id="286" r:id="rId10"/>
    <p:sldId id="285" r:id="rId11"/>
    <p:sldId id="288" r:id="rId12"/>
    <p:sldId id="293" r:id="rId13"/>
    <p:sldId id="289" r:id="rId14"/>
    <p:sldId id="290" r:id="rId15"/>
    <p:sldId id="314" r:id="rId16"/>
    <p:sldId id="313" r:id="rId17"/>
    <p:sldId id="315" r:id="rId18"/>
    <p:sldId id="310" r:id="rId1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6C2E"/>
    <a:srgbClr val="F47516"/>
    <a:srgbClr val="BF964B"/>
    <a:srgbClr val="0F3F85"/>
    <a:srgbClr val="42C852"/>
    <a:srgbClr val="2881E2"/>
    <a:srgbClr val="EAEAE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0" d="100"/>
          <a:sy n="70" d="100"/>
        </p:scale>
        <p:origin x="132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AA8F12-9B34-4FE9-9886-13C699215B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0094D681-9A33-4867-964C-AE8E1B436787}">
      <dgm:prSet phldrT="[Text]" custT="1"/>
      <dgm:spPr>
        <a:solidFill>
          <a:srgbClr val="FF0000"/>
        </a:solidFill>
      </dgm:spPr>
      <dgm:t>
        <a:bodyPr/>
        <a:lstStyle/>
        <a:p>
          <a:r>
            <a:rPr lang="en-US" sz="1800" smtClean="0">
              <a:solidFill>
                <a:srgbClr val="FFFF00"/>
              </a:solidFill>
              <a:latin typeface="Times New Roman" pitchFamily="18" charset="0"/>
              <a:cs typeface="Times New Roman" pitchFamily="18" charset="0"/>
            </a:rPr>
            <a:t>Thực hiện Nghị quyết Đại hội Đảng bộ tỉnh Quảng Ninh lần thứ XIII, các cấp, các ngành, địa phương đã tập trung nghiên cứu, thực hiện 3 khâu đột phá chiến lược</a:t>
          </a:r>
          <a:endParaRPr lang="en-US" sz="1800">
            <a:solidFill>
              <a:srgbClr val="FFFF00"/>
            </a:solidFill>
            <a:latin typeface="Times New Roman" pitchFamily="18" charset="0"/>
            <a:cs typeface="Times New Roman" pitchFamily="18" charset="0"/>
          </a:endParaRPr>
        </a:p>
      </dgm:t>
    </dgm:pt>
    <dgm:pt modelId="{F9140E57-5451-4C27-B4A9-B4E201658E10}" type="parTrans" cxnId="{CD5AF4C9-C328-4CF9-A8F7-EA91C557BE22}">
      <dgm:prSet/>
      <dgm:spPr/>
      <dgm:t>
        <a:bodyPr/>
        <a:lstStyle/>
        <a:p>
          <a:endParaRPr lang="en-US" sz="1800">
            <a:latin typeface="Times New Roman" pitchFamily="18" charset="0"/>
            <a:cs typeface="Times New Roman" pitchFamily="18" charset="0"/>
          </a:endParaRPr>
        </a:p>
      </dgm:t>
    </dgm:pt>
    <dgm:pt modelId="{A592CD3F-43A0-42CD-A4F0-F84A0A189764}" type="sibTrans" cxnId="{CD5AF4C9-C328-4CF9-A8F7-EA91C557BE22}">
      <dgm:prSet/>
      <dgm:spPr/>
      <dgm:t>
        <a:bodyPr/>
        <a:lstStyle/>
        <a:p>
          <a:endParaRPr lang="en-US" sz="1800">
            <a:latin typeface="Times New Roman" pitchFamily="18" charset="0"/>
            <a:cs typeface="Times New Roman" pitchFamily="18" charset="0"/>
          </a:endParaRPr>
        </a:p>
      </dgm:t>
    </dgm:pt>
    <dgm:pt modelId="{7174C737-5F97-4143-961F-A4B724A618F8}">
      <dgm:prSet phldrT="[Text]" custT="1"/>
      <dgm:spPr/>
      <dgm:t>
        <a:bodyPr/>
        <a:lstStyle/>
        <a:p>
          <a:r>
            <a:rPr lang="en-US" sz="1800" smtClean="0">
              <a:latin typeface="Times New Roman" pitchFamily="18" charset="0"/>
              <a:cs typeface="Times New Roman" pitchFamily="18" charset="0"/>
            </a:rPr>
            <a:t> Trong đó xác định: Xây dựng nền hành chính hiện đại, minh bạch, hiệu quả và vì nhân dân là nhiệm vụ then chốt</a:t>
          </a:r>
          <a:endParaRPr lang="en-US" sz="1800">
            <a:latin typeface="Times New Roman" pitchFamily="18" charset="0"/>
            <a:cs typeface="Times New Roman" pitchFamily="18" charset="0"/>
          </a:endParaRPr>
        </a:p>
      </dgm:t>
    </dgm:pt>
    <dgm:pt modelId="{7C7FBDFD-9420-4187-8AEA-E707D25DE099}" type="parTrans" cxnId="{F4DBA61D-551B-4CFB-A413-C2221A41BFA1}">
      <dgm:prSet/>
      <dgm:spPr/>
      <dgm:t>
        <a:bodyPr/>
        <a:lstStyle/>
        <a:p>
          <a:endParaRPr lang="en-US" sz="1800">
            <a:latin typeface="Times New Roman" pitchFamily="18" charset="0"/>
            <a:cs typeface="Times New Roman" pitchFamily="18" charset="0"/>
          </a:endParaRPr>
        </a:p>
      </dgm:t>
    </dgm:pt>
    <dgm:pt modelId="{87D51701-EB7B-43C1-9E00-A05756B191F9}" type="sibTrans" cxnId="{F4DBA61D-551B-4CFB-A413-C2221A41BFA1}">
      <dgm:prSet/>
      <dgm:spPr/>
      <dgm:t>
        <a:bodyPr/>
        <a:lstStyle/>
        <a:p>
          <a:endParaRPr lang="en-US" sz="1800">
            <a:latin typeface="Times New Roman" pitchFamily="18" charset="0"/>
            <a:cs typeface="Times New Roman" pitchFamily="18" charset="0"/>
          </a:endParaRPr>
        </a:p>
      </dgm:t>
    </dgm:pt>
    <dgm:pt modelId="{6721AB17-9F2E-4B46-BAB6-6F02A5CA4144}">
      <dgm:prSet phldrT="[Text]" custT="1"/>
      <dgm:spPr/>
      <dgm:t>
        <a:bodyPr/>
        <a:lstStyle/>
        <a:p>
          <a:r>
            <a:rPr lang="en-US" sz="1800" smtClean="0">
              <a:latin typeface="Times New Roman" pitchFamily="18" charset="0"/>
              <a:cs typeface="Times New Roman" pitchFamily="18" charset="0"/>
            </a:rPr>
            <a:t> Ngày 28/9/2012 UBND tỉnh Quảng Ninh đã ban hành quyết định số 2459/QĐ-UBND phê duyệt Đề án xây dựng Chính quyền điện tử tỉnh Quảng Ninh</a:t>
          </a:r>
          <a:endParaRPr lang="en-US" sz="1800">
            <a:latin typeface="Times New Roman" pitchFamily="18" charset="0"/>
            <a:cs typeface="Times New Roman" pitchFamily="18" charset="0"/>
          </a:endParaRPr>
        </a:p>
      </dgm:t>
    </dgm:pt>
    <dgm:pt modelId="{11933878-5249-49F6-BAEC-7DB9A98719BA}" type="parTrans" cxnId="{A461E129-A552-46D7-8312-1ADAB802B0DA}">
      <dgm:prSet/>
      <dgm:spPr/>
      <dgm:t>
        <a:bodyPr/>
        <a:lstStyle/>
        <a:p>
          <a:endParaRPr lang="en-US" sz="1800">
            <a:latin typeface="Times New Roman" pitchFamily="18" charset="0"/>
            <a:cs typeface="Times New Roman" pitchFamily="18" charset="0"/>
          </a:endParaRPr>
        </a:p>
      </dgm:t>
    </dgm:pt>
    <dgm:pt modelId="{E802F933-E502-4059-A208-ACD3021976F2}" type="sibTrans" cxnId="{A461E129-A552-46D7-8312-1ADAB802B0DA}">
      <dgm:prSet/>
      <dgm:spPr/>
      <dgm:t>
        <a:bodyPr/>
        <a:lstStyle/>
        <a:p>
          <a:endParaRPr lang="en-US" sz="1800">
            <a:latin typeface="Times New Roman" pitchFamily="18" charset="0"/>
            <a:cs typeface="Times New Roman" pitchFamily="18" charset="0"/>
          </a:endParaRPr>
        </a:p>
      </dgm:t>
    </dgm:pt>
    <dgm:pt modelId="{4EBB4794-C031-4753-AB47-7F4AA7501972}">
      <dgm:prSet custT="1"/>
      <dgm:spPr/>
      <dgm:t>
        <a:bodyPr/>
        <a:lstStyle/>
        <a:p>
          <a:r>
            <a:rPr lang="en-US" sz="1800" smtClean="0">
              <a:latin typeface="Times New Roman" pitchFamily="18" charset="0"/>
              <a:cs typeface="Times New Roman" pitchFamily="18" charset="0"/>
            </a:rPr>
            <a:t>Chính quyền điện tử đồng bộ, hiện đại từ cấp tỉnh đến cấp xã để nâng cao chất lượng điều hành của bộ máy hành chính nhà nước và phục vụ người dân, doanh nghiệp được tốt hơn</a:t>
          </a:r>
          <a:endParaRPr lang="en-US" sz="1800">
            <a:latin typeface="Times New Roman" pitchFamily="18" charset="0"/>
            <a:cs typeface="Times New Roman" pitchFamily="18" charset="0"/>
          </a:endParaRPr>
        </a:p>
      </dgm:t>
    </dgm:pt>
    <dgm:pt modelId="{6EFC939F-8BCE-489D-91CF-189231976DB9}" type="parTrans" cxnId="{F1FC9527-2A22-463F-9AFC-A42F67A8A17A}">
      <dgm:prSet/>
      <dgm:spPr/>
      <dgm:t>
        <a:bodyPr/>
        <a:lstStyle/>
        <a:p>
          <a:endParaRPr lang="en-US" sz="1800">
            <a:latin typeface="Times New Roman" pitchFamily="18" charset="0"/>
            <a:cs typeface="Times New Roman" pitchFamily="18" charset="0"/>
          </a:endParaRPr>
        </a:p>
      </dgm:t>
    </dgm:pt>
    <dgm:pt modelId="{9DBAC632-010F-4E47-AE71-8C935547226F}" type="sibTrans" cxnId="{F1FC9527-2A22-463F-9AFC-A42F67A8A17A}">
      <dgm:prSet/>
      <dgm:spPr/>
      <dgm:t>
        <a:bodyPr/>
        <a:lstStyle/>
        <a:p>
          <a:endParaRPr lang="en-US" sz="1800">
            <a:latin typeface="Times New Roman" pitchFamily="18" charset="0"/>
            <a:cs typeface="Times New Roman" pitchFamily="18" charset="0"/>
          </a:endParaRPr>
        </a:p>
      </dgm:t>
    </dgm:pt>
    <dgm:pt modelId="{BA96686E-A8F8-445F-BF9F-C247F3B54E44}" type="pres">
      <dgm:prSet presAssocID="{39AA8F12-9B34-4FE9-9886-13C699215B2C}" presName="Name0" presStyleCnt="0">
        <dgm:presLayoutVars>
          <dgm:dir/>
          <dgm:resizeHandles val="exact"/>
        </dgm:presLayoutVars>
      </dgm:prSet>
      <dgm:spPr/>
      <dgm:t>
        <a:bodyPr/>
        <a:lstStyle/>
        <a:p>
          <a:endParaRPr lang="en-US"/>
        </a:p>
      </dgm:t>
    </dgm:pt>
    <dgm:pt modelId="{F2BC0D71-0D9B-4939-BD52-FFE812CEDF01}" type="pres">
      <dgm:prSet presAssocID="{0094D681-9A33-4867-964C-AE8E1B436787}" presName="node" presStyleLbl="node1" presStyleIdx="0" presStyleCnt="4" custScaleX="124494">
        <dgm:presLayoutVars>
          <dgm:bulletEnabled val="1"/>
        </dgm:presLayoutVars>
      </dgm:prSet>
      <dgm:spPr/>
      <dgm:t>
        <a:bodyPr/>
        <a:lstStyle/>
        <a:p>
          <a:endParaRPr lang="en-US"/>
        </a:p>
      </dgm:t>
    </dgm:pt>
    <dgm:pt modelId="{2D652E3B-590C-4D32-A0B8-294917BF7D5D}" type="pres">
      <dgm:prSet presAssocID="{A592CD3F-43A0-42CD-A4F0-F84A0A189764}" presName="sibTrans" presStyleCnt="0"/>
      <dgm:spPr/>
    </dgm:pt>
    <dgm:pt modelId="{D0D0CD62-7360-4153-A9D1-89563864B0DB}" type="pres">
      <dgm:prSet presAssocID="{7174C737-5F97-4143-961F-A4B724A618F8}" presName="node" presStyleLbl="node1" presStyleIdx="1" presStyleCnt="4" custLinFactNeighborX="-44376" custLinFactNeighborY="313">
        <dgm:presLayoutVars>
          <dgm:bulletEnabled val="1"/>
        </dgm:presLayoutVars>
      </dgm:prSet>
      <dgm:spPr/>
      <dgm:t>
        <a:bodyPr/>
        <a:lstStyle/>
        <a:p>
          <a:endParaRPr lang="en-US"/>
        </a:p>
      </dgm:t>
    </dgm:pt>
    <dgm:pt modelId="{2E35DAB9-7135-4CD0-A8D5-C76A82BFFC30}" type="pres">
      <dgm:prSet presAssocID="{87D51701-EB7B-43C1-9E00-A05756B191F9}" presName="sibTrans" presStyleCnt="0"/>
      <dgm:spPr/>
    </dgm:pt>
    <dgm:pt modelId="{053C7B4A-6A76-495C-9FCD-1CF39E2E4844}" type="pres">
      <dgm:prSet presAssocID="{6721AB17-9F2E-4B46-BAB6-6F02A5CA4144}" presName="node" presStyleLbl="node1" presStyleIdx="2" presStyleCnt="4" custScaleX="111855" custLinFactNeighborX="-94788">
        <dgm:presLayoutVars>
          <dgm:bulletEnabled val="1"/>
        </dgm:presLayoutVars>
      </dgm:prSet>
      <dgm:spPr/>
      <dgm:t>
        <a:bodyPr/>
        <a:lstStyle/>
        <a:p>
          <a:endParaRPr lang="en-US"/>
        </a:p>
      </dgm:t>
    </dgm:pt>
    <dgm:pt modelId="{743C74BD-065D-44A8-93E8-A7FC5F52810B}" type="pres">
      <dgm:prSet presAssocID="{E802F933-E502-4059-A208-ACD3021976F2}" presName="sibTrans" presStyleCnt="0"/>
      <dgm:spPr/>
    </dgm:pt>
    <dgm:pt modelId="{FC7C7189-0DA5-4DE2-920F-E6EA7552B216}" type="pres">
      <dgm:prSet presAssocID="{4EBB4794-C031-4753-AB47-7F4AA7501972}" presName="node" presStyleLbl="node1" presStyleIdx="3" presStyleCnt="4" custScaleY="100000" custLinFactX="-227" custLinFactNeighborX="-100000">
        <dgm:presLayoutVars>
          <dgm:bulletEnabled val="1"/>
        </dgm:presLayoutVars>
      </dgm:prSet>
      <dgm:spPr/>
      <dgm:t>
        <a:bodyPr/>
        <a:lstStyle/>
        <a:p>
          <a:endParaRPr lang="en-US"/>
        </a:p>
      </dgm:t>
    </dgm:pt>
  </dgm:ptLst>
  <dgm:cxnLst>
    <dgm:cxn modelId="{2388B92E-F7D7-416D-BCE7-A3D1DA139D05}" type="presOf" srcId="{7174C737-5F97-4143-961F-A4B724A618F8}" destId="{D0D0CD62-7360-4153-A9D1-89563864B0DB}" srcOrd="0" destOrd="0" presId="urn:microsoft.com/office/officeart/2005/8/layout/hList6"/>
    <dgm:cxn modelId="{F1FC9527-2A22-463F-9AFC-A42F67A8A17A}" srcId="{39AA8F12-9B34-4FE9-9886-13C699215B2C}" destId="{4EBB4794-C031-4753-AB47-7F4AA7501972}" srcOrd="3" destOrd="0" parTransId="{6EFC939F-8BCE-489D-91CF-189231976DB9}" sibTransId="{9DBAC632-010F-4E47-AE71-8C935547226F}"/>
    <dgm:cxn modelId="{A461E129-A552-46D7-8312-1ADAB802B0DA}" srcId="{39AA8F12-9B34-4FE9-9886-13C699215B2C}" destId="{6721AB17-9F2E-4B46-BAB6-6F02A5CA4144}" srcOrd="2" destOrd="0" parTransId="{11933878-5249-49F6-BAEC-7DB9A98719BA}" sibTransId="{E802F933-E502-4059-A208-ACD3021976F2}"/>
    <dgm:cxn modelId="{F4DBA61D-551B-4CFB-A413-C2221A41BFA1}" srcId="{39AA8F12-9B34-4FE9-9886-13C699215B2C}" destId="{7174C737-5F97-4143-961F-A4B724A618F8}" srcOrd="1" destOrd="0" parTransId="{7C7FBDFD-9420-4187-8AEA-E707D25DE099}" sibTransId="{87D51701-EB7B-43C1-9E00-A05756B191F9}"/>
    <dgm:cxn modelId="{FD125934-09C8-4C8A-BC4C-7BE8D5C95E07}" type="presOf" srcId="{0094D681-9A33-4867-964C-AE8E1B436787}" destId="{F2BC0D71-0D9B-4939-BD52-FFE812CEDF01}" srcOrd="0" destOrd="0" presId="urn:microsoft.com/office/officeart/2005/8/layout/hList6"/>
    <dgm:cxn modelId="{C4915A8E-3DF4-417F-9F13-F2427D1A6D9D}" type="presOf" srcId="{6721AB17-9F2E-4B46-BAB6-6F02A5CA4144}" destId="{053C7B4A-6A76-495C-9FCD-1CF39E2E4844}" srcOrd="0" destOrd="0" presId="urn:microsoft.com/office/officeart/2005/8/layout/hList6"/>
    <dgm:cxn modelId="{B239114C-AE3E-4718-A1D1-647640CF813C}" type="presOf" srcId="{4EBB4794-C031-4753-AB47-7F4AA7501972}" destId="{FC7C7189-0DA5-4DE2-920F-E6EA7552B216}" srcOrd="0" destOrd="0" presId="urn:microsoft.com/office/officeart/2005/8/layout/hList6"/>
    <dgm:cxn modelId="{8C7F1082-4C90-4911-9849-0942ECBBD48B}" type="presOf" srcId="{39AA8F12-9B34-4FE9-9886-13C699215B2C}" destId="{BA96686E-A8F8-445F-BF9F-C247F3B54E44}" srcOrd="0" destOrd="0" presId="urn:microsoft.com/office/officeart/2005/8/layout/hList6"/>
    <dgm:cxn modelId="{CD5AF4C9-C328-4CF9-A8F7-EA91C557BE22}" srcId="{39AA8F12-9B34-4FE9-9886-13C699215B2C}" destId="{0094D681-9A33-4867-964C-AE8E1B436787}" srcOrd="0" destOrd="0" parTransId="{F9140E57-5451-4C27-B4A9-B4E201658E10}" sibTransId="{A592CD3F-43A0-42CD-A4F0-F84A0A189764}"/>
    <dgm:cxn modelId="{95FCA5CB-248D-4F99-B300-DD15FB1DD236}" type="presParOf" srcId="{BA96686E-A8F8-445F-BF9F-C247F3B54E44}" destId="{F2BC0D71-0D9B-4939-BD52-FFE812CEDF01}" srcOrd="0" destOrd="0" presId="urn:microsoft.com/office/officeart/2005/8/layout/hList6"/>
    <dgm:cxn modelId="{99DC2A78-F9E7-4CBD-AEE6-151F0DB24AC4}" type="presParOf" srcId="{BA96686E-A8F8-445F-BF9F-C247F3B54E44}" destId="{2D652E3B-590C-4D32-A0B8-294917BF7D5D}" srcOrd="1" destOrd="0" presId="urn:microsoft.com/office/officeart/2005/8/layout/hList6"/>
    <dgm:cxn modelId="{93E8A2BC-9B9B-42B6-B641-49E16ABA9889}" type="presParOf" srcId="{BA96686E-A8F8-445F-BF9F-C247F3B54E44}" destId="{D0D0CD62-7360-4153-A9D1-89563864B0DB}" srcOrd="2" destOrd="0" presId="urn:microsoft.com/office/officeart/2005/8/layout/hList6"/>
    <dgm:cxn modelId="{1595A2F1-514D-40BF-8619-8C14822FEEA3}" type="presParOf" srcId="{BA96686E-A8F8-445F-BF9F-C247F3B54E44}" destId="{2E35DAB9-7135-4CD0-A8D5-C76A82BFFC30}" srcOrd="3" destOrd="0" presId="urn:microsoft.com/office/officeart/2005/8/layout/hList6"/>
    <dgm:cxn modelId="{68132F2B-2282-4D4A-A66C-E6CE84773B6B}" type="presParOf" srcId="{BA96686E-A8F8-445F-BF9F-C247F3B54E44}" destId="{053C7B4A-6A76-495C-9FCD-1CF39E2E4844}" srcOrd="4" destOrd="0" presId="urn:microsoft.com/office/officeart/2005/8/layout/hList6"/>
    <dgm:cxn modelId="{FDD41EA9-B808-4D83-A5D8-39773E3E71AA}" type="presParOf" srcId="{BA96686E-A8F8-445F-BF9F-C247F3B54E44}" destId="{743C74BD-065D-44A8-93E8-A7FC5F52810B}" srcOrd="5" destOrd="0" presId="urn:microsoft.com/office/officeart/2005/8/layout/hList6"/>
    <dgm:cxn modelId="{27261546-0AEC-40DA-9E40-D4E85C4196CE}" type="presParOf" srcId="{BA96686E-A8F8-445F-BF9F-C247F3B54E44}" destId="{FC7C7189-0DA5-4DE2-920F-E6EA7552B216}"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7ACFE3-BA93-4E63-8C97-D2BC75A00898}" type="doc">
      <dgm:prSet loTypeId="urn:microsoft.com/office/officeart/2005/8/layout/hierarchy3" loCatId="list" qsTypeId="urn:microsoft.com/office/officeart/2005/8/quickstyle/simple1" qsCatId="simple" csTypeId="urn:microsoft.com/office/officeart/2005/8/colors/colorful1" csCatId="colorful" phldr="1"/>
      <dgm:spPr/>
      <dgm:t>
        <a:bodyPr/>
        <a:lstStyle/>
        <a:p>
          <a:endParaRPr lang="en-US"/>
        </a:p>
      </dgm:t>
    </dgm:pt>
    <dgm:pt modelId="{FAD92CC5-759A-4EC5-A08D-C80562B15DFF}">
      <dgm:prSet phldrT="[Text]"/>
      <dgm:spPr>
        <a:solidFill>
          <a:srgbClr val="0070C0"/>
        </a:solidFill>
      </dgm:spPr>
      <dgm:t>
        <a:bodyPr/>
        <a:lstStyle/>
        <a:p>
          <a:pPr marL="0" indent="0" algn="just"/>
          <a:r>
            <a:rPr lang="en-US" smtClean="0">
              <a:solidFill>
                <a:srgbClr val="FFFF00"/>
              </a:solidFill>
              <a:latin typeface="Times New Roman" pitchFamily="18" charset="0"/>
              <a:cs typeface="Times New Roman" pitchFamily="18" charset="0"/>
            </a:rPr>
            <a:t>Sau gần 7 năm thực hiện, </a:t>
          </a:r>
          <a:r>
            <a:rPr lang="vi-VN" smtClean="0">
              <a:solidFill>
                <a:srgbClr val="FFFF00"/>
              </a:solidFill>
              <a:latin typeface="Times New Roman" pitchFamily="18" charset="0"/>
              <a:cs typeface="Times New Roman" pitchFamily="18" charset="0"/>
            </a:rPr>
            <a:t>Đ</a:t>
          </a:r>
          <a:r>
            <a:rPr lang="en-US" smtClean="0">
              <a:solidFill>
                <a:srgbClr val="FFFF00"/>
              </a:solidFill>
              <a:latin typeface="Times New Roman" pitchFamily="18" charset="0"/>
              <a:cs typeface="Times New Roman" pitchFamily="18" charset="0"/>
            </a:rPr>
            <a:t>ề án đã đạt được những kết quả quan trọng</a:t>
          </a:r>
          <a:r>
            <a:rPr lang="vi-VN" smtClean="0">
              <a:solidFill>
                <a:srgbClr val="FFFF00"/>
              </a:solidFill>
              <a:latin typeface="Times New Roman" pitchFamily="18" charset="0"/>
              <a:cs typeface="Times New Roman" pitchFamily="18" charset="0"/>
            </a:rPr>
            <a:t>; các mục tiêu của Đề án đã hoàn thành, nhiều mục tiêu hoàn thành vượt chỉ tiêu đề ra, góp phần phát triển kinh tế xã hội, cải cách hành chính và nâng cao năng lực các chỉ số cạnh tranh của tỉnh</a:t>
          </a:r>
          <a:r>
            <a:rPr lang="en-US" smtClean="0">
              <a:solidFill>
                <a:srgbClr val="FFFF00"/>
              </a:solidFill>
              <a:latin typeface="Times New Roman" pitchFamily="18" charset="0"/>
              <a:cs typeface="Times New Roman" pitchFamily="18" charset="0"/>
            </a:rPr>
            <a:t> Quảng </a:t>
          </a:r>
          <a:r>
            <a:rPr lang="en-US" smtClean="0">
              <a:solidFill>
                <a:srgbClr val="FFFF00"/>
              </a:solidFill>
              <a:latin typeface="Times New Roman" pitchFamily="18" charset="0"/>
              <a:cs typeface="Times New Roman" pitchFamily="18" charset="0"/>
            </a:rPr>
            <a:t>Ninh: Năm </a:t>
          </a:r>
          <a:r>
            <a:rPr lang="en-US" smtClean="0">
              <a:solidFill>
                <a:srgbClr val="FFFF00"/>
              </a:solidFill>
              <a:latin typeface="Times New Roman" pitchFamily="18" charset="0"/>
              <a:cs typeface="Times New Roman" pitchFamily="18" charset="0"/>
            </a:rPr>
            <a:t>2017, 2018 </a:t>
          </a:r>
          <a:r>
            <a:rPr lang="en-US" b="1" smtClean="0">
              <a:solidFill>
                <a:srgbClr val="FFFF00"/>
              </a:solidFill>
              <a:latin typeface="Times New Roman" pitchFamily="18" charset="0"/>
              <a:cs typeface="Times New Roman" pitchFamily="18" charset="0"/>
            </a:rPr>
            <a:t>chỉ số cạnh tranh PCI</a:t>
          </a:r>
          <a:r>
            <a:rPr lang="en-US" smtClean="0">
              <a:solidFill>
                <a:srgbClr val="FFFF00"/>
              </a:solidFill>
              <a:latin typeface="Times New Roman" pitchFamily="18" charset="0"/>
              <a:cs typeface="Times New Roman" pitchFamily="18" charset="0"/>
            </a:rPr>
            <a:t>, </a:t>
          </a:r>
          <a:r>
            <a:rPr lang="en-US" b="1" smtClean="0">
              <a:solidFill>
                <a:srgbClr val="FFFF00"/>
              </a:solidFill>
              <a:latin typeface="Times New Roman" pitchFamily="18" charset="0"/>
              <a:cs typeface="Times New Roman" pitchFamily="18" charset="0"/>
            </a:rPr>
            <a:t>chỉ số cải cách hành chính PAR Index</a:t>
          </a:r>
          <a:r>
            <a:rPr lang="en-US" smtClean="0">
              <a:solidFill>
                <a:srgbClr val="FFFF00"/>
              </a:solidFill>
              <a:latin typeface="Times New Roman" pitchFamily="18" charset="0"/>
              <a:cs typeface="Times New Roman" pitchFamily="18" charset="0"/>
            </a:rPr>
            <a:t> của tỉnh  đều đứng </a:t>
          </a:r>
          <a:r>
            <a:rPr lang="en-US" b="1" smtClean="0">
              <a:solidFill>
                <a:srgbClr val="FFFF00"/>
              </a:solidFill>
              <a:latin typeface="Times New Roman" pitchFamily="18" charset="0"/>
              <a:cs typeface="Times New Roman" pitchFamily="18" charset="0"/>
            </a:rPr>
            <a:t>thứ nhất</a:t>
          </a:r>
          <a:r>
            <a:rPr lang="en-US" smtClean="0">
              <a:solidFill>
                <a:srgbClr val="FFFF00"/>
              </a:solidFill>
              <a:latin typeface="Times New Roman" pitchFamily="18" charset="0"/>
              <a:cs typeface="Times New Roman" pitchFamily="18" charset="0"/>
            </a:rPr>
            <a:t> toàn </a:t>
          </a:r>
          <a:r>
            <a:rPr lang="en-US" smtClean="0">
              <a:solidFill>
                <a:srgbClr val="FFFF00"/>
              </a:solidFill>
              <a:latin typeface="Times New Roman" pitchFamily="18" charset="0"/>
              <a:cs typeface="Times New Roman" pitchFamily="18" charset="0"/>
            </a:rPr>
            <a:t>quốc, ICT Index 4/63. </a:t>
          </a:r>
          <a:r>
            <a:rPr lang="vi-VN" smtClean="0">
              <a:solidFill>
                <a:srgbClr val="FFFF00"/>
              </a:solidFill>
              <a:latin typeface="Times New Roman" pitchFamily="18" charset="0"/>
              <a:cs typeface="Times New Roman" pitchFamily="18" charset="0"/>
            </a:rPr>
            <a:t> </a:t>
          </a:r>
          <a:r>
            <a:rPr lang="nl-NL" smtClean="0">
              <a:solidFill>
                <a:srgbClr val="FFFF00"/>
              </a:solidFill>
              <a:latin typeface="Times New Roman" pitchFamily="18" charset="0"/>
              <a:cs typeface="Times New Roman" pitchFamily="18" charset="0"/>
            </a:rPr>
            <a:t> </a:t>
          </a:r>
          <a:endParaRPr lang="en-US">
            <a:solidFill>
              <a:srgbClr val="FFFF00"/>
            </a:solidFill>
            <a:latin typeface="Times New Roman" pitchFamily="18" charset="0"/>
            <a:cs typeface="Times New Roman" pitchFamily="18" charset="0"/>
          </a:endParaRPr>
        </a:p>
      </dgm:t>
    </dgm:pt>
    <dgm:pt modelId="{BFDEA17F-7D65-458C-B5EF-87CD7D8B87E0}" type="parTrans" cxnId="{7554FF3F-95FE-4078-959D-5472C0056F9D}">
      <dgm:prSet/>
      <dgm:spPr/>
      <dgm:t>
        <a:bodyPr/>
        <a:lstStyle/>
        <a:p>
          <a:endParaRPr lang="en-US"/>
        </a:p>
      </dgm:t>
    </dgm:pt>
    <dgm:pt modelId="{A4AAF83B-8411-48DD-96AB-6ACE75C8E8AD}" type="sibTrans" cxnId="{7554FF3F-95FE-4078-959D-5472C0056F9D}">
      <dgm:prSet/>
      <dgm:spPr/>
      <dgm:t>
        <a:bodyPr/>
        <a:lstStyle/>
        <a:p>
          <a:endParaRPr lang="en-US"/>
        </a:p>
      </dgm:t>
    </dgm:pt>
    <dgm:pt modelId="{DF42007A-E7C2-4C04-8851-8080B8219CDF}" type="pres">
      <dgm:prSet presAssocID="{C57ACFE3-BA93-4E63-8C97-D2BC75A00898}" presName="diagram" presStyleCnt="0">
        <dgm:presLayoutVars>
          <dgm:chPref val="1"/>
          <dgm:dir/>
          <dgm:animOne val="branch"/>
          <dgm:animLvl val="lvl"/>
          <dgm:resizeHandles/>
        </dgm:presLayoutVars>
      </dgm:prSet>
      <dgm:spPr/>
      <dgm:t>
        <a:bodyPr/>
        <a:lstStyle/>
        <a:p>
          <a:endParaRPr lang="en-US"/>
        </a:p>
      </dgm:t>
    </dgm:pt>
    <dgm:pt modelId="{7FCB54F1-6DD8-4846-B808-1F924D9A1538}" type="pres">
      <dgm:prSet presAssocID="{FAD92CC5-759A-4EC5-A08D-C80562B15DFF}" presName="root" presStyleCnt="0"/>
      <dgm:spPr/>
    </dgm:pt>
    <dgm:pt modelId="{3F679837-8FA2-497A-B085-C27DD5B11BA8}" type="pres">
      <dgm:prSet presAssocID="{FAD92CC5-759A-4EC5-A08D-C80562B15DFF}" presName="rootComposite" presStyleCnt="0"/>
      <dgm:spPr/>
    </dgm:pt>
    <dgm:pt modelId="{7C2DDCAC-4122-4B1F-9E17-9AAC764F9AEA}" type="pres">
      <dgm:prSet presAssocID="{FAD92CC5-759A-4EC5-A08D-C80562B15DFF}" presName="rootText" presStyleLbl="node1" presStyleIdx="0" presStyleCnt="1" custScaleY="124953" custLinFactNeighborX="-980" custLinFactNeighborY="-5882"/>
      <dgm:spPr/>
      <dgm:t>
        <a:bodyPr/>
        <a:lstStyle/>
        <a:p>
          <a:endParaRPr lang="en-US"/>
        </a:p>
      </dgm:t>
    </dgm:pt>
    <dgm:pt modelId="{A251C6F5-E046-46A8-A1AB-3686B1FA34DB}" type="pres">
      <dgm:prSet presAssocID="{FAD92CC5-759A-4EC5-A08D-C80562B15DFF}" presName="rootConnector" presStyleLbl="node1" presStyleIdx="0" presStyleCnt="1"/>
      <dgm:spPr/>
      <dgm:t>
        <a:bodyPr/>
        <a:lstStyle/>
        <a:p>
          <a:endParaRPr lang="en-US"/>
        </a:p>
      </dgm:t>
    </dgm:pt>
    <dgm:pt modelId="{31E6B1B1-89EB-4CCB-9C41-3198A907CC68}" type="pres">
      <dgm:prSet presAssocID="{FAD92CC5-759A-4EC5-A08D-C80562B15DFF}" presName="childShape" presStyleCnt="0"/>
      <dgm:spPr/>
    </dgm:pt>
  </dgm:ptLst>
  <dgm:cxnLst>
    <dgm:cxn modelId="{11C644B0-B8D1-41A1-85BA-C75D366A3FAC}" type="presOf" srcId="{FAD92CC5-759A-4EC5-A08D-C80562B15DFF}" destId="{A251C6F5-E046-46A8-A1AB-3686B1FA34DB}" srcOrd="1" destOrd="0" presId="urn:microsoft.com/office/officeart/2005/8/layout/hierarchy3"/>
    <dgm:cxn modelId="{58B62E40-E3E9-48A5-A2CC-8AA3AE24EA6E}" type="presOf" srcId="{C57ACFE3-BA93-4E63-8C97-D2BC75A00898}" destId="{DF42007A-E7C2-4C04-8851-8080B8219CDF}" srcOrd="0" destOrd="0" presId="urn:microsoft.com/office/officeart/2005/8/layout/hierarchy3"/>
    <dgm:cxn modelId="{7554FF3F-95FE-4078-959D-5472C0056F9D}" srcId="{C57ACFE3-BA93-4E63-8C97-D2BC75A00898}" destId="{FAD92CC5-759A-4EC5-A08D-C80562B15DFF}" srcOrd="0" destOrd="0" parTransId="{BFDEA17F-7D65-458C-B5EF-87CD7D8B87E0}" sibTransId="{A4AAF83B-8411-48DD-96AB-6ACE75C8E8AD}"/>
    <dgm:cxn modelId="{363043D1-00AC-4516-B54D-C7DA135CA01A}" type="presOf" srcId="{FAD92CC5-759A-4EC5-A08D-C80562B15DFF}" destId="{7C2DDCAC-4122-4B1F-9E17-9AAC764F9AEA}" srcOrd="0" destOrd="0" presId="urn:microsoft.com/office/officeart/2005/8/layout/hierarchy3"/>
    <dgm:cxn modelId="{35556757-1864-4B28-BB48-9931E8A0386A}" type="presParOf" srcId="{DF42007A-E7C2-4C04-8851-8080B8219CDF}" destId="{7FCB54F1-6DD8-4846-B808-1F924D9A1538}" srcOrd="0" destOrd="0" presId="urn:microsoft.com/office/officeart/2005/8/layout/hierarchy3"/>
    <dgm:cxn modelId="{3A9AB781-CA42-411E-9544-4E8A0A51629A}" type="presParOf" srcId="{7FCB54F1-6DD8-4846-B808-1F924D9A1538}" destId="{3F679837-8FA2-497A-B085-C27DD5B11BA8}" srcOrd="0" destOrd="0" presId="urn:microsoft.com/office/officeart/2005/8/layout/hierarchy3"/>
    <dgm:cxn modelId="{222EADE4-8A28-4396-A308-DF2D10F0E7CC}" type="presParOf" srcId="{3F679837-8FA2-497A-B085-C27DD5B11BA8}" destId="{7C2DDCAC-4122-4B1F-9E17-9AAC764F9AEA}" srcOrd="0" destOrd="0" presId="urn:microsoft.com/office/officeart/2005/8/layout/hierarchy3"/>
    <dgm:cxn modelId="{C247A168-51D5-4A43-91CD-05B668F119B0}" type="presParOf" srcId="{3F679837-8FA2-497A-B085-C27DD5B11BA8}" destId="{A251C6F5-E046-46A8-A1AB-3686B1FA34DB}" srcOrd="1" destOrd="0" presId="urn:microsoft.com/office/officeart/2005/8/layout/hierarchy3"/>
    <dgm:cxn modelId="{EDCC2790-3028-4050-A720-12B8F6FEA3CE}" type="presParOf" srcId="{7FCB54F1-6DD8-4846-B808-1F924D9A1538}" destId="{31E6B1B1-89EB-4CCB-9C41-3198A907CC68}"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6CA495-B0AF-4900-9219-F54EF756E3A2}"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5E388322-87C1-4A42-B107-C016FE782D6D}">
      <dgm:prSet phldrT="[Text]" custT="1"/>
      <dgm:spPr>
        <a:solidFill>
          <a:srgbClr val="FF0000"/>
        </a:solidFill>
      </dgm:spPr>
      <dgm:t>
        <a:bodyPr/>
        <a:lstStyle/>
        <a:p>
          <a:r>
            <a:rPr lang="en-US" sz="2000" smtClean="0">
              <a:solidFill>
                <a:srgbClr val="FFFF00"/>
              </a:solidFill>
            </a:rPr>
            <a:t>Kết quả</a:t>
          </a:r>
          <a:endParaRPr lang="en-US" sz="2000">
            <a:solidFill>
              <a:srgbClr val="FFFF00"/>
            </a:solidFill>
          </a:endParaRPr>
        </a:p>
      </dgm:t>
    </dgm:pt>
    <dgm:pt modelId="{A0DE27CB-1B7C-4DB8-9DDF-C681455B62A8}" type="parTrans" cxnId="{CBC0629B-7D68-4FD3-B299-A879172CB1CE}">
      <dgm:prSet/>
      <dgm:spPr/>
      <dgm:t>
        <a:bodyPr/>
        <a:lstStyle/>
        <a:p>
          <a:endParaRPr lang="en-US" sz="1400"/>
        </a:p>
      </dgm:t>
    </dgm:pt>
    <dgm:pt modelId="{1CD8A459-436C-4B4E-8241-DE7F05234713}" type="sibTrans" cxnId="{CBC0629B-7D68-4FD3-B299-A879172CB1CE}">
      <dgm:prSet/>
      <dgm:spPr/>
      <dgm:t>
        <a:bodyPr/>
        <a:lstStyle/>
        <a:p>
          <a:endParaRPr lang="en-US" sz="1400"/>
        </a:p>
      </dgm:t>
    </dgm:pt>
    <dgm:pt modelId="{EC434918-7471-445E-80CA-5FFDD647235F}">
      <dgm:prSet phldrT="[Text]" custT="1"/>
      <dgm:spPr/>
      <dgm:t>
        <a:bodyPr/>
        <a:lstStyle/>
        <a:p>
          <a:r>
            <a:rPr lang="en-US" sz="1400" smtClean="0"/>
            <a:t>Trung tâm tích hợp dữ liệu theo tiêu chuẩn quốc tế Tier III</a:t>
          </a:r>
          <a:endParaRPr lang="en-US" sz="1400"/>
        </a:p>
      </dgm:t>
    </dgm:pt>
    <dgm:pt modelId="{BBD0F3CA-D914-4017-BF13-FA0039ED4764}" type="parTrans" cxnId="{2A791723-D555-464B-89FA-67314D2F3A12}">
      <dgm:prSet/>
      <dgm:spPr>
        <a:solidFill>
          <a:srgbClr val="F56829"/>
        </a:solidFill>
      </dgm:spPr>
      <dgm:t>
        <a:bodyPr/>
        <a:lstStyle/>
        <a:p>
          <a:endParaRPr lang="en-US" sz="1400"/>
        </a:p>
      </dgm:t>
    </dgm:pt>
    <dgm:pt modelId="{3C51D1CD-BA00-4F0E-83B3-1CFC0EDBED2F}" type="sibTrans" cxnId="{2A791723-D555-464B-89FA-67314D2F3A12}">
      <dgm:prSet/>
      <dgm:spPr/>
      <dgm:t>
        <a:bodyPr/>
        <a:lstStyle/>
        <a:p>
          <a:endParaRPr lang="en-US" sz="1400"/>
        </a:p>
      </dgm:t>
    </dgm:pt>
    <dgm:pt modelId="{E0800BD7-B477-4977-BE4D-22B14A1A3583}">
      <dgm:prSet phldrT="[Text]" custT="1"/>
      <dgm:spPr/>
      <dgm:t>
        <a:bodyPr/>
        <a:lstStyle/>
        <a:p>
          <a:r>
            <a:rPr lang="en-US" sz="1400" smtClean="0"/>
            <a:t>Hoàn thành mạng WAN trong toàn tỉnh, từ cấp tỉnh đến 186/186 xã, phường, thị </a:t>
          </a:r>
          <a:r>
            <a:rPr lang="en-US" sz="1400" smtClean="0"/>
            <a:t>trấn: 342 điểm</a:t>
          </a:r>
          <a:endParaRPr lang="en-US" sz="1400"/>
        </a:p>
      </dgm:t>
    </dgm:pt>
    <dgm:pt modelId="{525B5717-67FC-4804-AFAA-A0E76CAF5457}" type="parTrans" cxnId="{78D68C9E-D4E7-48FC-9741-882C5F6DF991}">
      <dgm:prSet/>
      <dgm:spPr>
        <a:solidFill>
          <a:srgbClr val="F56829"/>
        </a:solidFill>
      </dgm:spPr>
      <dgm:t>
        <a:bodyPr/>
        <a:lstStyle/>
        <a:p>
          <a:endParaRPr lang="en-US" sz="1400">
            <a:solidFill>
              <a:srgbClr val="FF0000"/>
            </a:solidFill>
          </a:endParaRPr>
        </a:p>
      </dgm:t>
    </dgm:pt>
    <dgm:pt modelId="{4B8F039E-853F-4079-8DDF-8D320317950F}" type="sibTrans" cxnId="{78D68C9E-D4E7-48FC-9741-882C5F6DF991}">
      <dgm:prSet/>
      <dgm:spPr/>
      <dgm:t>
        <a:bodyPr/>
        <a:lstStyle/>
        <a:p>
          <a:endParaRPr lang="en-US" sz="1400"/>
        </a:p>
      </dgm:t>
    </dgm:pt>
    <dgm:pt modelId="{062670D5-AD2D-42F6-9462-1C48073C7733}">
      <dgm:prSet phldrT="[Text]" custT="1"/>
      <dgm:spPr/>
      <dgm:t>
        <a:bodyPr/>
        <a:lstStyle/>
        <a:p>
          <a:r>
            <a:rPr lang="en-US" sz="1300" smtClean="0"/>
            <a:t>Phần mềm Quản lý văn bản được triển khai đến 100% các cơ quan, từ cấp tỉnh đến cấp </a:t>
          </a:r>
          <a:r>
            <a:rPr lang="en-US" sz="1300" smtClean="0"/>
            <a:t>xã: 672 đơn vị/15000 người dùng</a:t>
          </a:r>
          <a:endParaRPr lang="en-US" sz="1300"/>
        </a:p>
      </dgm:t>
    </dgm:pt>
    <dgm:pt modelId="{D2FEA8BB-3EE1-4207-8AE2-956DAA96F1CE}" type="parTrans" cxnId="{C7B2E0E3-E243-4401-B84B-EF3014530475}">
      <dgm:prSet/>
      <dgm:spPr>
        <a:solidFill>
          <a:srgbClr val="F56829"/>
        </a:solidFill>
      </dgm:spPr>
      <dgm:t>
        <a:bodyPr/>
        <a:lstStyle/>
        <a:p>
          <a:endParaRPr lang="en-US" sz="1400"/>
        </a:p>
      </dgm:t>
    </dgm:pt>
    <dgm:pt modelId="{A902890B-BEC8-4CE4-9EF0-D7BC6714934B}" type="sibTrans" cxnId="{C7B2E0E3-E243-4401-B84B-EF3014530475}">
      <dgm:prSet/>
      <dgm:spPr/>
      <dgm:t>
        <a:bodyPr/>
        <a:lstStyle/>
        <a:p>
          <a:endParaRPr lang="en-US" sz="1400"/>
        </a:p>
      </dgm:t>
    </dgm:pt>
    <dgm:pt modelId="{E5D59601-F0B1-4FA6-AA01-2B2635E6EC7E}">
      <dgm:prSet custT="1"/>
      <dgm:spPr/>
      <dgm:t>
        <a:bodyPr/>
        <a:lstStyle/>
        <a:p>
          <a:r>
            <a:rPr lang="en-US" sz="1400" smtClean="0"/>
            <a:t>100% thủ tục hành chính 3 cấp được thiết lập vào Hệ thống một cửa điện </a:t>
          </a:r>
          <a:r>
            <a:rPr lang="en-US" sz="1400" smtClean="0"/>
            <a:t>tử: 1227 DVC mức độ 3, 4</a:t>
          </a:r>
          <a:endParaRPr lang="en-US" sz="1400"/>
        </a:p>
      </dgm:t>
    </dgm:pt>
    <dgm:pt modelId="{0ACAE307-B915-4B50-9309-DC92CC16A599}" type="parTrans" cxnId="{902D2DE0-75B4-4209-A354-E5AFC589D46B}">
      <dgm:prSet/>
      <dgm:spPr>
        <a:solidFill>
          <a:srgbClr val="F56829"/>
        </a:solidFill>
      </dgm:spPr>
      <dgm:t>
        <a:bodyPr/>
        <a:lstStyle/>
        <a:p>
          <a:endParaRPr lang="en-US" sz="1400"/>
        </a:p>
      </dgm:t>
    </dgm:pt>
    <dgm:pt modelId="{A1D23F66-F6B7-44EB-BBA9-314DA24A0B40}" type="sibTrans" cxnId="{902D2DE0-75B4-4209-A354-E5AFC589D46B}">
      <dgm:prSet/>
      <dgm:spPr/>
      <dgm:t>
        <a:bodyPr/>
        <a:lstStyle/>
        <a:p>
          <a:endParaRPr lang="en-US" sz="1400"/>
        </a:p>
      </dgm:t>
    </dgm:pt>
    <dgm:pt modelId="{2B3106B6-D4B6-48D7-83DD-27661AE96731}">
      <dgm:prSet custT="1"/>
      <dgm:spPr/>
      <dgm:t>
        <a:bodyPr/>
        <a:lstStyle/>
        <a:p>
          <a:r>
            <a:rPr lang="en-US" sz="1400" smtClean="0"/>
            <a:t>Cổng dịch vụ công trực tuyến tập </a:t>
          </a:r>
          <a:r>
            <a:rPr lang="en-US" sz="1400" smtClean="0"/>
            <a:t>trung </a:t>
          </a:r>
          <a:r>
            <a:rPr lang="en-US" sz="1400" smtClean="0"/>
            <a:t>toàn tỉnh đã được thiêt lập từ năm 2016</a:t>
          </a:r>
          <a:endParaRPr lang="en-US" sz="1400"/>
        </a:p>
      </dgm:t>
    </dgm:pt>
    <dgm:pt modelId="{EF36B26E-20D8-49BF-BC24-54E41CAB6BAE}" type="parTrans" cxnId="{84C87867-BEB1-42BF-B1F1-FF5CB267EE8E}">
      <dgm:prSet/>
      <dgm:spPr>
        <a:solidFill>
          <a:srgbClr val="F56829"/>
        </a:solidFill>
      </dgm:spPr>
      <dgm:t>
        <a:bodyPr/>
        <a:lstStyle/>
        <a:p>
          <a:endParaRPr lang="en-US" sz="1400"/>
        </a:p>
      </dgm:t>
    </dgm:pt>
    <dgm:pt modelId="{5270900D-4496-488B-BFA0-63EC1304EADE}" type="sibTrans" cxnId="{84C87867-BEB1-42BF-B1F1-FF5CB267EE8E}">
      <dgm:prSet/>
      <dgm:spPr/>
      <dgm:t>
        <a:bodyPr/>
        <a:lstStyle/>
        <a:p>
          <a:endParaRPr lang="en-US" sz="1400"/>
        </a:p>
      </dgm:t>
    </dgm:pt>
    <dgm:pt modelId="{CB36A12C-3E94-4132-B579-6CFABB8ADCDC}">
      <dgm:prSet custRadScaleRad="105836" custRadScaleInc="-62234"/>
      <dgm:spPr/>
      <dgm:t>
        <a:bodyPr/>
        <a:lstStyle/>
        <a:p>
          <a:endParaRPr lang="en-US"/>
        </a:p>
      </dgm:t>
    </dgm:pt>
    <dgm:pt modelId="{800611A2-5DE3-4F7E-9868-3FEF20C157A7}" type="parTrans" cxnId="{D7822CEA-9262-497D-A7B7-2AA55521F347}">
      <dgm:prSet/>
      <dgm:spPr>
        <a:solidFill>
          <a:srgbClr val="F56829"/>
        </a:solidFill>
      </dgm:spPr>
      <dgm:t>
        <a:bodyPr/>
        <a:lstStyle/>
        <a:p>
          <a:endParaRPr lang="en-US" sz="1400"/>
        </a:p>
      </dgm:t>
    </dgm:pt>
    <dgm:pt modelId="{4F4B25BE-9F72-4BFE-AAD5-38428424849B}" type="sibTrans" cxnId="{D7822CEA-9262-497D-A7B7-2AA55521F347}">
      <dgm:prSet/>
      <dgm:spPr/>
      <dgm:t>
        <a:bodyPr/>
        <a:lstStyle/>
        <a:p>
          <a:endParaRPr lang="en-US" sz="1400"/>
        </a:p>
      </dgm:t>
    </dgm:pt>
    <dgm:pt modelId="{1D09599A-FFED-4EF3-A639-1C036AEEE560}">
      <dgm:prSet custT="1"/>
      <dgm:spPr/>
      <dgm:t>
        <a:bodyPr/>
        <a:lstStyle/>
        <a:p>
          <a:r>
            <a:rPr lang="en-US" sz="1400" smtClean="0"/>
            <a:t>100% xã, phường, thị trấn có bộ phận “Tiếp nhận và trả kết quả hiện đại”</a:t>
          </a:r>
          <a:endParaRPr lang="en-US" sz="1400"/>
        </a:p>
      </dgm:t>
    </dgm:pt>
    <dgm:pt modelId="{7E3F3989-6A07-4395-9F04-C6AC092EE535}" type="parTrans" cxnId="{EF46BD0B-E654-4F6D-BCF8-11EA6939B820}">
      <dgm:prSet/>
      <dgm:spPr>
        <a:solidFill>
          <a:srgbClr val="F47516"/>
        </a:solidFill>
      </dgm:spPr>
      <dgm:t>
        <a:bodyPr/>
        <a:lstStyle/>
        <a:p>
          <a:endParaRPr lang="en-US" sz="1400"/>
        </a:p>
      </dgm:t>
    </dgm:pt>
    <dgm:pt modelId="{589D4BDA-37B1-41A5-907E-DABB43E89FFB}" type="sibTrans" cxnId="{EF46BD0B-E654-4F6D-BCF8-11EA6939B820}">
      <dgm:prSet/>
      <dgm:spPr/>
      <dgm:t>
        <a:bodyPr/>
        <a:lstStyle/>
        <a:p>
          <a:endParaRPr lang="en-US" sz="1400"/>
        </a:p>
      </dgm:t>
    </dgm:pt>
    <dgm:pt modelId="{BB011F63-C894-421F-9AF4-D0E01C5D288F}" type="pres">
      <dgm:prSet presAssocID="{286CA495-B0AF-4900-9219-F54EF756E3A2}" presName="cycle" presStyleCnt="0">
        <dgm:presLayoutVars>
          <dgm:chMax val="1"/>
          <dgm:dir/>
          <dgm:animLvl val="ctr"/>
          <dgm:resizeHandles val="exact"/>
        </dgm:presLayoutVars>
      </dgm:prSet>
      <dgm:spPr/>
      <dgm:t>
        <a:bodyPr/>
        <a:lstStyle/>
        <a:p>
          <a:endParaRPr lang="en-US"/>
        </a:p>
      </dgm:t>
    </dgm:pt>
    <dgm:pt modelId="{C9084805-1234-4E81-A2D9-170A1F4E7127}" type="pres">
      <dgm:prSet presAssocID="{5E388322-87C1-4A42-B107-C016FE782D6D}" presName="centerShape" presStyleLbl="node0" presStyleIdx="0" presStyleCnt="1"/>
      <dgm:spPr/>
      <dgm:t>
        <a:bodyPr/>
        <a:lstStyle/>
        <a:p>
          <a:endParaRPr lang="en-US"/>
        </a:p>
      </dgm:t>
    </dgm:pt>
    <dgm:pt modelId="{5AEB7314-5B31-4E4D-BACE-95BDCE195204}" type="pres">
      <dgm:prSet presAssocID="{BBD0F3CA-D914-4017-BF13-FA0039ED4764}" presName="parTrans" presStyleLbl="bgSibTrans2D1" presStyleIdx="0" presStyleCnt="6"/>
      <dgm:spPr/>
      <dgm:t>
        <a:bodyPr/>
        <a:lstStyle/>
        <a:p>
          <a:endParaRPr lang="en-US"/>
        </a:p>
      </dgm:t>
    </dgm:pt>
    <dgm:pt modelId="{FD8E8ACF-827B-4321-B5AB-D9983597F434}" type="pres">
      <dgm:prSet presAssocID="{EC434918-7471-445E-80CA-5FFDD647235F}" presName="node" presStyleLbl="node1" presStyleIdx="0" presStyleCnt="6" custScaleX="140203" custScaleY="124975" custRadScaleRad="102731" custRadScaleInc="-495">
        <dgm:presLayoutVars>
          <dgm:bulletEnabled val="1"/>
        </dgm:presLayoutVars>
      </dgm:prSet>
      <dgm:spPr/>
      <dgm:t>
        <a:bodyPr/>
        <a:lstStyle/>
        <a:p>
          <a:endParaRPr lang="en-US"/>
        </a:p>
      </dgm:t>
    </dgm:pt>
    <dgm:pt modelId="{D8AC17E3-FC16-47CC-9E76-71340B18DB75}" type="pres">
      <dgm:prSet presAssocID="{525B5717-67FC-4804-AFAA-A0E76CAF5457}" presName="parTrans" presStyleLbl="bgSibTrans2D1" presStyleIdx="1" presStyleCnt="6" custLinFactNeighborX="3389" custLinFactNeighborY="30459"/>
      <dgm:spPr/>
      <dgm:t>
        <a:bodyPr/>
        <a:lstStyle/>
        <a:p>
          <a:endParaRPr lang="en-US"/>
        </a:p>
      </dgm:t>
    </dgm:pt>
    <dgm:pt modelId="{460FB30E-FE11-458A-92AE-37EAA1764208}" type="pres">
      <dgm:prSet presAssocID="{E0800BD7-B477-4977-BE4D-22B14A1A3583}" presName="node" presStyleLbl="node1" presStyleIdx="1" presStyleCnt="6" custScaleX="168797" custScaleY="85283" custRadScaleRad="112406" custRadScaleInc="-27312">
        <dgm:presLayoutVars>
          <dgm:bulletEnabled val="1"/>
        </dgm:presLayoutVars>
      </dgm:prSet>
      <dgm:spPr/>
      <dgm:t>
        <a:bodyPr/>
        <a:lstStyle/>
        <a:p>
          <a:endParaRPr lang="en-US"/>
        </a:p>
      </dgm:t>
    </dgm:pt>
    <dgm:pt modelId="{3101C565-C44A-4446-9BEB-C853D6E95ADF}" type="pres">
      <dgm:prSet presAssocID="{D2FEA8BB-3EE1-4207-8AE2-956DAA96F1CE}" presName="parTrans" presStyleLbl="bgSibTrans2D1" presStyleIdx="2" presStyleCnt="6"/>
      <dgm:spPr/>
      <dgm:t>
        <a:bodyPr/>
        <a:lstStyle/>
        <a:p>
          <a:endParaRPr lang="en-US"/>
        </a:p>
      </dgm:t>
    </dgm:pt>
    <dgm:pt modelId="{9B7C2299-2E9B-47D8-95A8-9CE44DE9AF79}" type="pres">
      <dgm:prSet presAssocID="{062670D5-AD2D-42F6-9462-1C48073C7733}" presName="node" presStyleLbl="node1" presStyleIdx="2" presStyleCnt="6" custScaleX="106450" custScaleY="142705" custRadScaleRad="108536" custRadScaleInc="-27734">
        <dgm:presLayoutVars>
          <dgm:bulletEnabled val="1"/>
        </dgm:presLayoutVars>
      </dgm:prSet>
      <dgm:spPr/>
      <dgm:t>
        <a:bodyPr/>
        <a:lstStyle/>
        <a:p>
          <a:endParaRPr lang="en-US"/>
        </a:p>
      </dgm:t>
    </dgm:pt>
    <dgm:pt modelId="{C87422AB-3680-4C39-90C5-BE78F8A5CF59}" type="pres">
      <dgm:prSet presAssocID="{0ACAE307-B915-4B50-9309-DC92CC16A599}" presName="parTrans" presStyleLbl="bgSibTrans2D1" presStyleIdx="3" presStyleCnt="6"/>
      <dgm:spPr/>
      <dgm:t>
        <a:bodyPr/>
        <a:lstStyle/>
        <a:p>
          <a:endParaRPr lang="en-US"/>
        </a:p>
      </dgm:t>
    </dgm:pt>
    <dgm:pt modelId="{1521B628-83C6-48DE-B656-946D758156E2}" type="pres">
      <dgm:prSet presAssocID="{E5D59601-F0B1-4FA6-AA01-2B2635E6EC7E}" presName="node" presStyleLbl="node1" presStyleIdx="3" presStyleCnt="6" custScaleX="97909" custScaleY="157320" custRadScaleRad="94686" custRadScaleInc="-38647">
        <dgm:presLayoutVars>
          <dgm:bulletEnabled val="1"/>
        </dgm:presLayoutVars>
      </dgm:prSet>
      <dgm:spPr/>
      <dgm:t>
        <a:bodyPr/>
        <a:lstStyle/>
        <a:p>
          <a:endParaRPr lang="en-US"/>
        </a:p>
      </dgm:t>
    </dgm:pt>
    <dgm:pt modelId="{2625AA7A-A687-4383-A4D5-7BB1444FF673}" type="pres">
      <dgm:prSet presAssocID="{EF36B26E-20D8-49BF-BC24-54E41CAB6BAE}" presName="parTrans" presStyleLbl="bgSibTrans2D1" presStyleIdx="4" presStyleCnt="6"/>
      <dgm:spPr/>
      <dgm:t>
        <a:bodyPr/>
        <a:lstStyle/>
        <a:p>
          <a:endParaRPr lang="en-US"/>
        </a:p>
      </dgm:t>
    </dgm:pt>
    <dgm:pt modelId="{700B6779-667C-46FF-B0B8-59072A5E27F9}" type="pres">
      <dgm:prSet presAssocID="{2B3106B6-D4B6-48D7-83DD-27661AE96731}" presName="node" presStyleLbl="node1" presStyleIdx="4" presStyleCnt="6" custScaleX="109468" custScaleY="157138" custRadScaleRad="107563" custRadScaleInc="-41420">
        <dgm:presLayoutVars>
          <dgm:bulletEnabled val="1"/>
        </dgm:presLayoutVars>
      </dgm:prSet>
      <dgm:spPr/>
      <dgm:t>
        <a:bodyPr/>
        <a:lstStyle/>
        <a:p>
          <a:endParaRPr lang="en-US"/>
        </a:p>
      </dgm:t>
    </dgm:pt>
    <dgm:pt modelId="{805F23D6-4F82-4199-A4FC-46930036F175}" type="pres">
      <dgm:prSet presAssocID="{7E3F3989-6A07-4395-9F04-C6AC092EE535}" presName="parTrans" presStyleLbl="bgSibTrans2D1" presStyleIdx="5" presStyleCnt="6" custLinFactNeighborX="-6546" custLinFactNeighborY="5209"/>
      <dgm:spPr/>
      <dgm:t>
        <a:bodyPr/>
        <a:lstStyle/>
        <a:p>
          <a:endParaRPr lang="en-US"/>
        </a:p>
      </dgm:t>
    </dgm:pt>
    <dgm:pt modelId="{A5ADB333-4D98-492C-B469-0A57EDC0442E}" type="pres">
      <dgm:prSet presAssocID="{1D09599A-FFED-4EF3-A639-1C036AEEE560}" presName="node" presStyleLbl="node1" presStyleIdx="5" presStyleCnt="6" custScaleX="105281" custScaleY="166306" custRadScaleRad="88587" custRadScaleInc="-15908">
        <dgm:presLayoutVars>
          <dgm:bulletEnabled val="1"/>
        </dgm:presLayoutVars>
      </dgm:prSet>
      <dgm:spPr/>
      <dgm:t>
        <a:bodyPr/>
        <a:lstStyle/>
        <a:p>
          <a:endParaRPr lang="en-US"/>
        </a:p>
      </dgm:t>
    </dgm:pt>
  </dgm:ptLst>
  <dgm:cxnLst>
    <dgm:cxn modelId="{1A54C78E-9D55-4341-9354-172A15623F73}" type="presOf" srcId="{E5D59601-F0B1-4FA6-AA01-2B2635E6EC7E}" destId="{1521B628-83C6-48DE-B656-946D758156E2}" srcOrd="0" destOrd="0" presId="urn:microsoft.com/office/officeart/2005/8/layout/radial4"/>
    <dgm:cxn modelId="{674ADFCE-57F0-4165-A16A-E0532ED6BAF0}" type="presOf" srcId="{7E3F3989-6A07-4395-9F04-C6AC092EE535}" destId="{805F23D6-4F82-4199-A4FC-46930036F175}" srcOrd="0" destOrd="0" presId="urn:microsoft.com/office/officeart/2005/8/layout/radial4"/>
    <dgm:cxn modelId="{CBC0629B-7D68-4FD3-B299-A879172CB1CE}" srcId="{286CA495-B0AF-4900-9219-F54EF756E3A2}" destId="{5E388322-87C1-4A42-B107-C016FE782D6D}" srcOrd="0" destOrd="0" parTransId="{A0DE27CB-1B7C-4DB8-9DDF-C681455B62A8}" sibTransId="{1CD8A459-436C-4B4E-8241-DE7F05234713}"/>
    <dgm:cxn modelId="{2A791723-D555-464B-89FA-67314D2F3A12}" srcId="{5E388322-87C1-4A42-B107-C016FE782D6D}" destId="{EC434918-7471-445E-80CA-5FFDD647235F}" srcOrd="0" destOrd="0" parTransId="{BBD0F3CA-D914-4017-BF13-FA0039ED4764}" sibTransId="{3C51D1CD-BA00-4F0E-83B3-1CFC0EDBED2F}"/>
    <dgm:cxn modelId="{0801D4EC-DF81-4078-B1F4-8825ED762EFA}" type="presOf" srcId="{525B5717-67FC-4804-AFAA-A0E76CAF5457}" destId="{D8AC17E3-FC16-47CC-9E76-71340B18DB75}" srcOrd="0" destOrd="0" presId="urn:microsoft.com/office/officeart/2005/8/layout/radial4"/>
    <dgm:cxn modelId="{0FA43D71-99E0-4A18-9BE9-A5800B84605C}" type="presOf" srcId="{EC434918-7471-445E-80CA-5FFDD647235F}" destId="{FD8E8ACF-827B-4321-B5AB-D9983597F434}" srcOrd="0" destOrd="0" presId="urn:microsoft.com/office/officeart/2005/8/layout/radial4"/>
    <dgm:cxn modelId="{0970D238-3AB1-41C4-88A5-CB23CB34D588}" type="presOf" srcId="{BBD0F3CA-D914-4017-BF13-FA0039ED4764}" destId="{5AEB7314-5B31-4E4D-BACE-95BDCE195204}" srcOrd="0" destOrd="0" presId="urn:microsoft.com/office/officeart/2005/8/layout/radial4"/>
    <dgm:cxn modelId="{2E2C77BB-3CCC-47BB-8A53-C4A4313177F2}" type="presOf" srcId="{1D09599A-FFED-4EF3-A639-1C036AEEE560}" destId="{A5ADB333-4D98-492C-B469-0A57EDC0442E}" srcOrd="0" destOrd="0" presId="urn:microsoft.com/office/officeart/2005/8/layout/radial4"/>
    <dgm:cxn modelId="{C7B2E0E3-E243-4401-B84B-EF3014530475}" srcId="{5E388322-87C1-4A42-B107-C016FE782D6D}" destId="{062670D5-AD2D-42F6-9462-1C48073C7733}" srcOrd="2" destOrd="0" parTransId="{D2FEA8BB-3EE1-4207-8AE2-956DAA96F1CE}" sibTransId="{A902890B-BEC8-4CE4-9EF0-D7BC6714934B}"/>
    <dgm:cxn modelId="{7DCC59A7-FA5B-45BD-94E2-39CC766DD61E}" type="presOf" srcId="{D2FEA8BB-3EE1-4207-8AE2-956DAA96F1CE}" destId="{3101C565-C44A-4446-9BEB-C853D6E95ADF}" srcOrd="0" destOrd="0" presId="urn:microsoft.com/office/officeart/2005/8/layout/radial4"/>
    <dgm:cxn modelId="{64BBFE6C-C9A1-4F46-9793-E47E11940C08}" type="presOf" srcId="{0ACAE307-B915-4B50-9309-DC92CC16A599}" destId="{C87422AB-3680-4C39-90C5-BE78F8A5CF59}" srcOrd="0" destOrd="0" presId="urn:microsoft.com/office/officeart/2005/8/layout/radial4"/>
    <dgm:cxn modelId="{D7822CEA-9262-497D-A7B7-2AA55521F347}" srcId="{286CA495-B0AF-4900-9219-F54EF756E3A2}" destId="{CB36A12C-3E94-4132-B579-6CFABB8ADCDC}" srcOrd="1" destOrd="0" parTransId="{800611A2-5DE3-4F7E-9868-3FEF20C157A7}" sibTransId="{4F4B25BE-9F72-4BFE-AAD5-38428424849B}"/>
    <dgm:cxn modelId="{902D2DE0-75B4-4209-A354-E5AFC589D46B}" srcId="{5E388322-87C1-4A42-B107-C016FE782D6D}" destId="{E5D59601-F0B1-4FA6-AA01-2B2635E6EC7E}" srcOrd="3" destOrd="0" parTransId="{0ACAE307-B915-4B50-9309-DC92CC16A599}" sibTransId="{A1D23F66-F6B7-44EB-BBA9-314DA24A0B40}"/>
    <dgm:cxn modelId="{EF46BD0B-E654-4F6D-BCF8-11EA6939B820}" srcId="{5E388322-87C1-4A42-B107-C016FE782D6D}" destId="{1D09599A-FFED-4EF3-A639-1C036AEEE560}" srcOrd="5" destOrd="0" parTransId="{7E3F3989-6A07-4395-9F04-C6AC092EE535}" sibTransId="{589D4BDA-37B1-41A5-907E-DABB43E89FFB}"/>
    <dgm:cxn modelId="{824D30CE-E615-43C6-8FA1-1E19E2C41AD1}" type="presOf" srcId="{062670D5-AD2D-42F6-9462-1C48073C7733}" destId="{9B7C2299-2E9B-47D8-95A8-9CE44DE9AF79}" srcOrd="0" destOrd="0" presId="urn:microsoft.com/office/officeart/2005/8/layout/radial4"/>
    <dgm:cxn modelId="{2FD92CB3-38C5-47F2-8600-C8E295C9A8B7}" type="presOf" srcId="{EF36B26E-20D8-49BF-BC24-54E41CAB6BAE}" destId="{2625AA7A-A687-4383-A4D5-7BB1444FF673}" srcOrd="0" destOrd="0" presId="urn:microsoft.com/office/officeart/2005/8/layout/radial4"/>
    <dgm:cxn modelId="{ABF613BD-7E52-4395-B772-8FD567C095A2}" type="presOf" srcId="{E0800BD7-B477-4977-BE4D-22B14A1A3583}" destId="{460FB30E-FE11-458A-92AE-37EAA1764208}" srcOrd="0" destOrd="0" presId="urn:microsoft.com/office/officeart/2005/8/layout/radial4"/>
    <dgm:cxn modelId="{51E762CE-E71B-42FE-BEF4-F9ADD1255E76}" type="presOf" srcId="{2B3106B6-D4B6-48D7-83DD-27661AE96731}" destId="{700B6779-667C-46FF-B0B8-59072A5E27F9}" srcOrd="0" destOrd="0" presId="urn:microsoft.com/office/officeart/2005/8/layout/radial4"/>
    <dgm:cxn modelId="{78D68C9E-D4E7-48FC-9741-882C5F6DF991}" srcId="{5E388322-87C1-4A42-B107-C016FE782D6D}" destId="{E0800BD7-B477-4977-BE4D-22B14A1A3583}" srcOrd="1" destOrd="0" parTransId="{525B5717-67FC-4804-AFAA-A0E76CAF5457}" sibTransId="{4B8F039E-853F-4079-8DDF-8D320317950F}"/>
    <dgm:cxn modelId="{EDDBB048-8F4D-4937-A49F-2598E19C2C20}" type="presOf" srcId="{286CA495-B0AF-4900-9219-F54EF756E3A2}" destId="{BB011F63-C894-421F-9AF4-D0E01C5D288F}" srcOrd="0" destOrd="0" presId="urn:microsoft.com/office/officeart/2005/8/layout/radial4"/>
    <dgm:cxn modelId="{84C87867-BEB1-42BF-B1F1-FF5CB267EE8E}" srcId="{5E388322-87C1-4A42-B107-C016FE782D6D}" destId="{2B3106B6-D4B6-48D7-83DD-27661AE96731}" srcOrd="4" destOrd="0" parTransId="{EF36B26E-20D8-49BF-BC24-54E41CAB6BAE}" sibTransId="{5270900D-4496-488B-BFA0-63EC1304EADE}"/>
    <dgm:cxn modelId="{781D849E-187D-4495-B590-1D61DD917D56}" type="presOf" srcId="{5E388322-87C1-4A42-B107-C016FE782D6D}" destId="{C9084805-1234-4E81-A2D9-170A1F4E7127}" srcOrd="0" destOrd="0" presId="urn:microsoft.com/office/officeart/2005/8/layout/radial4"/>
    <dgm:cxn modelId="{8A8DEC0A-F9F3-49C1-A2AF-F288BBC32833}" type="presParOf" srcId="{BB011F63-C894-421F-9AF4-D0E01C5D288F}" destId="{C9084805-1234-4E81-A2D9-170A1F4E7127}" srcOrd="0" destOrd="0" presId="urn:microsoft.com/office/officeart/2005/8/layout/radial4"/>
    <dgm:cxn modelId="{274404B3-963B-4CF7-A053-73F3152EBF7F}" type="presParOf" srcId="{BB011F63-C894-421F-9AF4-D0E01C5D288F}" destId="{5AEB7314-5B31-4E4D-BACE-95BDCE195204}" srcOrd="1" destOrd="0" presId="urn:microsoft.com/office/officeart/2005/8/layout/radial4"/>
    <dgm:cxn modelId="{25491BB2-D42F-4D8D-9095-C30B50F7AC11}" type="presParOf" srcId="{BB011F63-C894-421F-9AF4-D0E01C5D288F}" destId="{FD8E8ACF-827B-4321-B5AB-D9983597F434}" srcOrd="2" destOrd="0" presId="urn:microsoft.com/office/officeart/2005/8/layout/radial4"/>
    <dgm:cxn modelId="{AC57D5E8-8CF3-421B-AC66-4B31797D2D18}" type="presParOf" srcId="{BB011F63-C894-421F-9AF4-D0E01C5D288F}" destId="{D8AC17E3-FC16-47CC-9E76-71340B18DB75}" srcOrd="3" destOrd="0" presId="urn:microsoft.com/office/officeart/2005/8/layout/radial4"/>
    <dgm:cxn modelId="{1F04BA39-96B6-4FBC-BE13-1E55BF3EE328}" type="presParOf" srcId="{BB011F63-C894-421F-9AF4-D0E01C5D288F}" destId="{460FB30E-FE11-458A-92AE-37EAA1764208}" srcOrd="4" destOrd="0" presId="urn:microsoft.com/office/officeart/2005/8/layout/radial4"/>
    <dgm:cxn modelId="{0B160301-B8FF-448C-9E0B-CCA20E03D01A}" type="presParOf" srcId="{BB011F63-C894-421F-9AF4-D0E01C5D288F}" destId="{3101C565-C44A-4446-9BEB-C853D6E95ADF}" srcOrd="5" destOrd="0" presId="urn:microsoft.com/office/officeart/2005/8/layout/radial4"/>
    <dgm:cxn modelId="{3ED3CBF9-5FB2-40D1-A148-0BE5CDEDA11F}" type="presParOf" srcId="{BB011F63-C894-421F-9AF4-D0E01C5D288F}" destId="{9B7C2299-2E9B-47D8-95A8-9CE44DE9AF79}" srcOrd="6" destOrd="0" presId="urn:microsoft.com/office/officeart/2005/8/layout/radial4"/>
    <dgm:cxn modelId="{A650BE06-540A-46B7-AAB6-E78A1572EFEB}" type="presParOf" srcId="{BB011F63-C894-421F-9AF4-D0E01C5D288F}" destId="{C87422AB-3680-4C39-90C5-BE78F8A5CF59}" srcOrd="7" destOrd="0" presId="urn:microsoft.com/office/officeart/2005/8/layout/radial4"/>
    <dgm:cxn modelId="{7529966C-BD4A-495A-99B7-C11F36DEAEDA}" type="presParOf" srcId="{BB011F63-C894-421F-9AF4-D0E01C5D288F}" destId="{1521B628-83C6-48DE-B656-946D758156E2}" srcOrd="8" destOrd="0" presId="urn:microsoft.com/office/officeart/2005/8/layout/radial4"/>
    <dgm:cxn modelId="{3455A7CF-7BB4-4641-AAD2-F4404682C726}" type="presParOf" srcId="{BB011F63-C894-421F-9AF4-D0E01C5D288F}" destId="{2625AA7A-A687-4383-A4D5-7BB1444FF673}" srcOrd="9" destOrd="0" presId="urn:microsoft.com/office/officeart/2005/8/layout/radial4"/>
    <dgm:cxn modelId="{CFB71079-22F8-4299-BEAF-F915D0F46519}" type="presParOf" srcId="{BB011F63-C894-421F-9AF4-D0E01C5D288F}" destId="{700B6779-667C-46FF-B0B8-59072A5E27F9}" srcOrd="10" destOrd="0" presId="urn:microsoft.com/office/officeart/2005/8/layout/radial4"/>
    <dgm:cxn modelId="{B2ADDEAB-F175-4480-9E83-4927D316961D}" type="presParOf" srcId="{BB011F63-C894-421F-9AF4-D0E01C5D288F}" destId="{805F23D6-4F82-4199-A4FC-46930036F175}" srcOrd="11" destOrd="0" presId="urn:microsoft.com/office/officeart/2005/8/layout/radial4"/>
    <dgm:cxn modelId="{CDE6B740-0647-459C-940E-52F95349E788}" type="presParOf" srcId="{BB011F63-C894-421F-9AF4-D0E01C5D288F}" destId="{A5ADB333-4D98-492C-B469-0A57EDC0442E}" srcOrd="12"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FBD701-9768-499A-901B-F3CAC09C904E}" type="doc">
      <dgm:prSet loTypeId="urn:microsoft.com/office/officeart/2005/8/layout/process4" loCatId="list" qsTypeId="urn:microsoft.com/office/officeart/2005/8/quickstyle/simple2" qsCatId="simple" csTypeId="urn:microsoft.com/office/officeart/2005/8/colors/colorful4" csCatId="colorful" phldr="1"/>
      <dgm:spPr/>
    </dgm:pt>
    <dgm:pt modelId="{C9BFB52A-7D29-4B46-BA80-EB54133E9AB3}">
      <dgm:prSet phldrT="[Text]" custT="1"/>
      <dgm:spPr/>
      <dgm:t>
        <a:bodyPr/>
        <a:lstStyle/>
        <a:p>
          <a:pPr algn="ctr"/>
          <a:r>
            <a:rPr lang="en-US" sz="2000" b="1" smtClean="0">
              <a:latin typeface="Times New Roman" pitchFamily="18" charset="0"/>
              <a:cs typeface="Times New Roman" pitchFamily="18" charset="0"/>
            </a:rPr>
            <a:t>Tỉnh Quảng Ninh chỉ sử dụng duy nhất một Hệ thống một cửa hiện đại liên thông triển khai từ cấp tỉnh đến cấp xã (222 đơn vị)</a:t>
          </a:r>
          <a:endParaRPr lang="en-US" sz="2000" b="1" dirty="0">
            <a:latin typeface="Times New Roman" pitchFamily="18" charset="0"/>
            <a:cs typeface="Times New Roman" pitchFamily="18" charset="0"/>
          </a:endParaRPr>
        </a:p>
      </dgm:t>
    </dgm:pt>
    <dgm:pt modelId="{282361F8-705E-43B3-8EE2-03C0D7779B09}" type="parTrans" cxnId="{46A1D54C-B5DB-465E-86D8-712B41D89958}">
      <dgm:prSet/>
      <dgm:spPr/>
      <dgm:t>
        <a:bodyPr/>
        <a:lstStyle/>
        <a:p>
          <a:endParaRPr lang="en-US" sz="2000" b="1">
            <a:solidFill>
              <a:schemeClr val="tx1"/>
            </a:solidFill>
          </a:endParaRPr>
        </a:p>
      </dgm:t>
    </dgm:pt>
    <dgm:pt modelId="{A8906F51-7227-4910-9B1E-38DECB81EC10}" type="sibTrans" cxnId="{46A1D54C-B5DB-465E-86D8-712B41D89958}">
      <dgm:prSet/>
      <dgm:spPr/>
      <dgm:t>
        <a:bodyPr/>
        <a:lstStyle/>
        <a:p>
          <a:endParaRPr lang="en-US" sz="2000" b="1">
            <a:solidFill>
              <a:schemeClr val="tx1"/>
            </a:solidFill>
          </a:endParaRPr>
        </a:p>
      </dgm:t>
    </dgm:pt>
    <dgm:pt modelId="{BB0589B2-5390-4DD1-9221-E170DFDADF2F}">
      <dgm:prSet phldrT="[Text]" custT="1"/>
      <dgm:spPr/>
      <dgm:t>
        <a:bodyPr/>
        <a:lstStyle/>
        <a:p>
          <a:pPr algn="ctr"/>
          <a:r>
            <a:rPr lang="en-US" sz="2000" b="1" smtClean="0">
              <a:latin typeface="Times New Roman" pitchFamily="18" charset="0"/>
              <a:cs typeface="Times New Roman" pitchFamily="18" charset="0"/>
            </a:rPr>
            <a:t>  Tỷ lệ giải quyết đúng hạn luôn đạt trên 98%</a:t>
          </a:r>
          <a:endParaRPr lang="en-US" sz="2000" b="1" dirty="0">
            <a:latin typeface="Times New Roman" pitchFamily="18" charset="0"/>
            <a:cs typeface="Times New Roman" pitchFamily="18" charset="0"/>
          </a:endParaRPr>
        </a:p>
      </dgm:t>
    </dgm:pt>
    <dgm:pt modelId="{8A892684-B36B-4535-8186-A5CDE03B4173}" type="parTrans" cxnId="{0E5C2234-0F05-4760-AF26-BD48E118D284}">
      <dgm:prSet/>
      <dgm:spPr/>
      <dgm:t>
        <a:bodyPr/>
        <a:lstStyle/>
        <a:p>
          <a:endParaRPr lang="en-US" sz="2000" b="1">
            <a:solidFill>
              <a:schemeClr val="tx1"/>
            </a:solidFill>
          </a:endParaRPr>
        </a:p>
      </dgm:t>
    </dgm:pt>
    <dgm:pt modelId="{9AD6ACC0-A05B-4AE9-9C37-2B627A279217}" type="sibTrans" cxnId="{0E5C2234-0F05-4760-AF26-BD48E118D284}">
      <dgm:prSet/>
      <dgm:spPr/>
      <dgm:t>
        <a:bodyPr/>
        <a:lstStyle/>
        <a:p>
          <a:endParaRPr lang="en-US" sz="2000" b="1">
            <a:solidFill>
              <a:schemeClr val="tx1"/>
            </a:solidFill>
          </a:endParaRPr>
        </a:p>
      </dgm:t>
    </dgm:pt>
    <dgm:pt modelId="{24471D51-13EA-49BC-9D2C-0711284FF286}">
      <dgm:prSet custT="1"/>
      <dgm:spPr/>
      <dgm:t>
        <a:bodyPr/>
        <a:lstStyle/>
        <a:p>
          <a:pPr algn="ctr"/>
          <a:r>
            <a:rPr lang="en-US" sz="2000" b="1" smtClean="0">
              <a:latin typeface="Times New Roman" pitchFamily="18" charset="0"/>
              <a:cs typeface="Times New Roman" pitchFamily="18" charset="0"/>
            </a:rPr>
            <a:t>100%</a:t>
          </a:r>
          <a:r>
            <a:rPr lang="en-US" sz="2000" b="1" baseline="0" smtClean="0">
              <a:latin typeface="Times New Roman" pitchFamily="18" charset="0"/>
              <a:cs typeface="Times New Roman" pitchFamily="18" charset="0"/>
            </a:rPr>
            <a:t> các thủ tục hành chính giải quyết tại các TTHCC, Bộ phận tiếp nhận và trả kết quả hiện đại cấp xã được cài đặt và quản lý trên phần mềm</a:t>
          </a:r>
          <a:endParaRPr lang="en-US" sz="2000" b="1" dirty="0"/>
        </a:p>
      </dgm:t>
    </dgm:pt>
    <dgm:pt modelId="{6C33F21E-5485-4B10-B696-2930CE65F2B9}" type="parTrans" cxnId="{9F1A7610-86B3-411F-9556-9FF934E33FCB}">
      <dgm:prSet/>
      <dgm:spPr/>
      <dgm:t>
        <a:bodyPr/>
        <a:lstStyle/>
        <a:p>
          <a:endParaRPr lang="en-US" sz="2000"/>
        </a:p>
      </dgm:t>
    </dgm:pt>
    <dgm:pt modelId="{64CC86E2-5AEE-4449-AE85-E95695BA1442}" type="sibTrans" cxnId="{9F1A7610-86B3-411F-9556-9FF934E33FCB}">
      <dgm:prSet/>
      <dgm:spPr/>
      <dgm:t>
        <a:bodyPr/>
        <a:lstStyle/>
        <a:p>
          <a:endParaRPr lang="en-US" sz="2000"/>
        </a:p>
      </dgm:t>
    </dgm:pt>
    <dgm:pt modelId="{06671802-04F4-4206-9EB5-DB8F8E4A7774}">
      <dgm:prSet custT="1"/>
      <dgm:spPr/>
      <dgm:t>
        <a:bodyPr/>
        <a:lstStyle/>
        <a:p>
          <a:r>
            <a:rPr lang="en-US" sz="2000" b="1" smtClean="0">
              <a:latin typeface="Times New Roman" pitchFamily="18" charset="0"/>
              <a:cs typeface="Times New Roman" pitchFamily="18" charset="0"/>
            </a:rPr>
            <a:t>Từ năm 2015 đến nay, gần 2.284.442 hồ sơ giải quyết thủ tục hành chính được quản lý trên Hệ thống phần mềm</a:t>
          </a:r>
          <a:endParaRPr lang="en-US" sz="2000"/>
        </a:p>
      </dgm:t>
    </dgm:pt>
    <dgm:pt modelId="{93F7E216-6D58-4105-8154-2EA330974B30}" type="parTrans" cxnId="{1FD92288-0CD1-42DF-BAA5-D0162D496D80}">
      <dgm:prSet/>
      <dgm:spPr/>
      <dgm:t>
        <a:bodyPr/>
        <a:lstStyle/>
        <a:p>
          <a:endParaRPr lang="en-US" sz="2000"/>
        </a:p>
      </dgm:t>
    </dgm:pt>
    <dgm:pt modelId="{5885C9E2-9AFD-476A-992C-908EA8F9A5FE}" type="sibTrans" cxnId="{1FD92288-0CD1-42DF-BAA5-D0162D496D80}">
      <dgm:prSet/>
      <dgm:spPr/>
      <dgm:t>
        <a:bodyPr/>
        <a:lstStyle/>
        <a:p>
          <a:endParaRPr lang="en-US" sz="2000"/>
        </a:p>
      </dgm:t>
    </dgm:pt>
    <dgm:pt modelId="{3038BB3C-3630-4355-B56A-08E7EDE1DB37}" type="pres">
      <dgm:prSet presAssocID="{26FBD701-9768-499A-901B-F3CAC09C904E}" presName="Name0" presStyleCnt="0">
        <dgm:presLayoutVars>
          <dgm:dir/>
          <dgm:animLvl val="lvl"/>
          <dgm:resizeHandles val="exact"/>
        </dgm:presLayoutVars>
      </dgm:prSet>
      <dgm:spPr/>
    </dgm:pt>
    <dgm:pt modelId="{A64B842C-629C-4835-87AC-6A5C50CC649C}" type="pres">
      <dgm:prSet presAssocID="{BB0589B2-5390-4DD1-9221-E170DFDADF2F}" presName="boxAndChildren" presStyleCnt="0"/>
      <dgm:spPr/>
    </dgm:pt>
    <dgm:pt modelId="{87ED5D06-A336-418C-8A09-16D5D690A3CB}" type="pres">
      <dgm:prSet presAssocID="{BB0589B2-5390-4DD1-9221-E170DFDADF2F}" presName="parentTextBox" presStyleLbl="node1" presStyleIdx="0" presStyleCnt="4" custScaleY="184466" custLinFactNeighborX="7273" custLinFactNeighborY="-1114"/>
      <dgm:spPr/>
      <dgm:t>
        <a:bodyPr/>
        <a:lstStyle/>
        <a:p>
          <a:endParaRPr lang="en-US"/>
        </a:p>
      </dgm:t>
    </dgm:pt>
    <dgm:pt modelId="{475C26F7-641B-4E4B-8ABE-66EFDF67C795}" type="pres">
      <dgm:prSet presAssocID="{5885C9E2-9AFD-476A-992C-908EA8F9A5FE}" presName="sp" presStyleCnt="0"/>
      <dgm:spPr/>
    </dgm:pt>
    <dgm:pt modelId="{CB08D5BB-6CA7-4F38-9491-F6F07D45947E}" type="pres">
      <dgm:prSet presAssocID="{06671802-04F4-4206-9EB5-DB8F8E4A7774}" presName="arrowAndChildren" presStyleCnt="0"/>
      <dgm:spPr/>
    </dgm:pt>
    <dgm:pt modelId="{2A3BFE12-3DE6-45F8-B046-F03C20C04E48}" type="pres">
      <dgm:prSet presAssocID="{06671802-04F4-4206-9EB5-DB8F8E4A7774}" presName="parentTextArrow" presStyleLbl="node1" presStyleIdx="1" presStyleCnt="4"/>
      <dgm:spPr/>
      <dgm:t>
        <a:bodyPr/>
        <a:lstStyle/>
        <a:p>
          <a:endParaRPr lang="en-US"/>
        </a:p>
      </dgm:t>
    </dgm:pt>
    <dgm:pt modelId="{5365CA2D-2802-4745-B297-DCCF607EAF04}" type="pres">
      <dgm:prSet presAssocID="{64CC86E2-5AEE-4449-AE85-E95695BA1442}" presName="sp" presStyleCnt="0"/>
      <dgm:spPr/>
    </dgm:pt>
    <dgm:pt modelId="{30C245B6-9EC1-48F1-BB7C-5F357C276A65}" type="pres">
      <dgm:prSet presAssocID="{24471D51-13EA-49BC-9D2C-0711284FF286}" presName="arrowAndChildren" presStyleCnt="0"/>
      <dgm:spPr/>
    </dgm:pt>
    <dgm:pt modelId="{3566AC35-8629-4B22-B8A8-49926B854964}" type="pres">
      <dgm:prSet presAssocID="{24471D51-13EA-49BC-9D2C-0711284FF286}" presName="parentTextArrow" presStyleLbl="node1" presStyleIdx="2" presStyleCnt="4" custScaleY="145696"/>
      <dgm:spPr/>
      <dgm:t>
        <a:bodyPr/>
        <a:lstStyle/>
        <a:p>
          <a:endParaRPr lang="en-US"/>
        </a:p>
      </dgm:t>
    </dgm:pt>
    <dgm:pt modelId="{60C5E5DA-16D9-473D-A1B4-CB5A288F7450}" type="pres">
      <dgm:prSet presAssocID="{A8906F51-7227-4910-9B1E-38DECB81EC10}" presName="sp" presStyleCnt="0"/>
      <dgm:spPr/>
    </dgm:pt>
    <dgm:pt modelId="{8D7C70AB-6641-428D-953D-D710BAC9F8A0}" type="pres">
      <dgm:prSet presAssocID="{C9BFB52A-7D29-4B46-BA80-EB54133E9AB3}" presName="arrowAndChildren" presStyleCnt="0"/>
      <dgm:spPr/>
    </dgm:pt>
    <dgm:pt modelId="{89DE5AC8-7FCC-4359-97CA-6B21827C44AA}" type="pres">
      <dgm:prSet presAssocID="{C9BFB52A-7D29-4B46-BA80-EB54133E9AB3}" presName="parentTextArrow" presStyleLbl="node1" presStyleIdx="3" presStyleCnt="4" custScaleY="126684" custLinFactNeighborY="-1738"/>
      <dgm:spPr/>
      <dgm:t>
        <a:bodyPr/>
        <a:lstStyle/>
        <a:p>
          <a:endParaRPr lang="en-US"/>
        </a:p>
      </dgm:t>
    </dgm:pt>
  </dgm:ptLst>
  <dgm:cxnLst>
    <dgm:cxn modelId="{A958B915-4B3C-4928-99ED-ADFE77A13A7D}" type="presOf" srcId="{26FBD701-9768-499A-901B-F3CAC09C904E}" destId="{3038BB3C-3630-4355-B56A-08E7EDE1DB37}" srcOrd="0" destOrd="0" presId="urn:microsoft.com/office/officeart/2005/8/layout/process4"/>
    <dgm:cxn modelId="{1FD92288-0CD1-42DF-BAA5-D0162D496D80}" srcId="{26FBD701-9768-499A-901B-F3CAC09C904E}" destId="{06671802-04F4-4206-9EB5-DB8F8E4A7774}" srcOrd="2" destOrd="0" parTransId="{93F7E216-6D58-4105-8154-2EA330974B30}" sibTransId="{5885C9E2-9AFD-476A-992C-908EA8F9A5FE}"/>
    <dgm:cxn modelId="{9F1A7610-86B3-411F-9556-9FF934E33FCB}" srcId="{26FBD701-9768-499A-901B-F3CAC09C904E}" destId="{24471D51-13EA-49BC-9D2C-0711284FF286}" srcOrd="1" destOrd="0" parTransId="{6C33F21E-5485-4B10-B696-2930CE65F2B9}" sibTransId="{64CC86E2-5AEE-4449-AE85-E95695BA1442}"/>
    <dgm:cxn modelId="{47A1CD58-24C9-449F-8B84-CAA498441416}" type="presOf" srcId="{24471D51-13EA-49BC-9D2C-0711284FF286}" destId="{3566AC35-8629-4B22-B8A8-49926B854964}" srcOrd="0" destOrd="0" presId="urn:microsoft.com/office/officeart/2005/8/layout/process4"/>
    <dgm:cxn modelId="{EFBCBD7A-77EA-4362-BE70-F6E7BBAA4FE5}" type="presOf" srcId="{06671802-04F4-4206-9EB5-DB8F8E4A7774}" destId="{2A3BFE12-3DE6-45F8-B046-F03C20C04E48}" srcOrd="0" destOrd="0" presId="urn:microsoft.com/office/officeart/2005/8/layout/process4"/>
    <dgm:cxn modelId="{66A6C05C-E747-4050-A0E0-A13EBBA5F169}" type="presOf" srcId="{BB0589B2-5390-4DD1-9221-E170DFDADF2F}" destId="{87ED5D06-A336-418C-8A09-16D5D690A3CB}" srcOrd="0" destOrd="0" presId="urn:microsoft.com/office/officeart/2005/8/layout/process4"/>
    <dgm:cxn modelId="{0E5C2234-0F05-4760-AF26-BD48E118D284}" srcId="{26FBD701-9768-499A-901B-F3CAC09C904E}" destId="{BB0589B2-5390-4DD1-9221-E170DFDADF2F}" srcOrd="3" destOrd="0" parTransId="{8A892684-B36B-4535-8186-A5CDE03B4173}" sibTransId="{9AD6ACC0-A05B-4AE9-9C37-2B627A279217}"/>
    <dgm:cxn modelId="{46A1D54C-B5DB-465E-86D8-712B41D89958}" srcId="{26FBD701-9768-499A-901B-F3CAC09C904E}" destId="{C9BFB52A-7D29-4B46-BA80-EB54133E9AB3}" srcOrd="0" destOrd="0" parTransId="{282361F8-705E-43B3-8EE2-03C0D7779B09}" sibTransId="{A8906F51-7227-4910-9B1E-38DECB81EC10}"/>
    <dgm:cxn modelId="{50AB4A95-B3CA-4720-B6CA-B539FDDAFFAA}" type="presOf" srcId="{C9BFB52A-7D29-4B46-BA80-EB54133E9AB3}" destId="{89DE5AC8-7FCC-4359-97CA-6B21827C44AA}" srcOrd="0" destOrd="0" presId="urn:microsoft.com/office/officeart/2005/8/layout/process4"/>
    <dgm:cxn modelId="{BC637629-FD98-4178-B5C9-04E135629547}" type="presParOf" srcId="{3038BB3C-3630-4355-B56A-08E7EDE1DB37}" destId="{A64B842C-629C-4835-87AC-6A5C50CC649C}" srcOrd="0" destOrd="0" presId="urn:microsoft.com/office/officeart/2005/8/layout/process4"/>
    <dgm:cxn modelId="{AD04AA3B-945B-46BA-94BA-CC9EC45ECF88}" type="presParOf" srcId="{A64B842C-629C-4835-87AC-6A5C50CC649C}" destId="{87ED5D06-A336-418C-8A09-16D5D690A3CB}" srcOrd="0" destOrd="0" presId="urn:microsoft.com/office/officeart/2005/8/layout/process4"/>
    <dgm:cxn modelId="{94854975-522A-453C-9EC0-58DEF1687B63}" type="presParOf" srcId="{3038BB3C-3630-4355-B56A-08E7EDE1DB37}" destId="{475C26F7-641B-4E4B-8ABE-66EFDF67C795}" srcOrd="1" destOrd="0" presId="urn:microsoft.com/office/officeart/2005/8/layout/process4"/>
    <dgm:cxn modelId="{827F2440-77E7-4D41-AB78-DD190F5308C4}" type="presParOf" srcId="{3038BB3C-3630-4355-B56A-08E7EDE1DB37}" destId="{CB08D5BB-6CA7-4F38-9491-F6F07D45947E}" srcOrd="2" destOrd="0" presId="urn:microsoft.com/office/officeart/2005/8/layout/process4"/>
    <dgm:cxn modelId="{A1022773-2358-451C-BB27-4F23EB381D99}" type="presParOf" srcId="{CB08D5BB-6CA7-4F38-9491-F6F07D45947E}" destId="{2A3BFE12-3DE6-45F8-B046-F03C20C04E48}" srcOrd="0" destOrd="0" presId="urn:microsoft.com/office/officeart/2005/8/layout/process4"/>
    <dgm:cxn modelId="{FE469224-2549-43C6-A4B7-BC35E179E1DE}" type="presParOf" srcId="{3038BB3C-3630-4355-B56A-08E7EDE1DB37}" destId="{5365CA2D-2802-4745-B297-DCCF607EAF04}" srcOrd="3" destOrd="0" presId="urn:microsoft.com/office/officeart/2005/8/layout/process4"/>
    <dgm:cxn modelId="{78DC3B7E-9AFB-4874-A6AF-F6E2CEB7CAFA}" type="presParOf" srcId="{3038BB3C-3630-4355-B56A-08E7EDE1DB37}" destId="{30C245B6-9EC1-48F1-BB7C-5F357C276A65}" srcOrd="4" destOrd="0" presId="urn:microsoft.com/office/officeart/2005/8/layout/process4"/>
    <dgm:cxn modelId="{BEF68155-C885-4A68-8A37-BE6343DA7052}" type="presParOf" srcId="{30C245B6-9EC1-48F1-BB7C-5F357C276A65}" destId="{3566AC35-8629-4B22-B8A8-49926B854964}" srcOrd="0" destOrd="0" presId="urn:microsoft.com/office/officeart/2005/8/layout/process4"/>
    <dgm:cxn modelId="{F18B0CB0-20B9-4E7B-941A-962EAD3E3D2D}" type="presParOf" srcId="{3038BB3C-3630-4355-B56A-08E7EDE1DB37}" destId="{60C5E5DA-16D9-473D-A1B4-CB5A288F7450}" srcOrd="5" destOrd="0" presId="urn:microsoft.com/office/officeart/2005/8/layout/process4"/>
    <dgm:cxn modelId="{712F3B6A-CFB8-47B8-8CBC-AC5E3B7F015F}" type="presParOf" srcId="{3038BB3C-3630-4355-B56A-08E7EDE1DB37}" destId="{8D7C70AB-6641-428D-953D-D710BAC9F8A0}" srcOrd="6" destOrd="0" presId="urn:microsoft.com/office/officeart/2005/8/layout/process4"/>
    <dgm:cxn modelId="{A7E58C7E-A4DB-4A0B-85EB-34023DD1C6FF}" type="presParOf" srcId="{8D7C70AB-6641-428D-953D-D710BAC9F8A0}" destId="{89DE5AC8-7FCC-4359-97CA-6B21827C44A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01EB19-0009-4775-B1FD-1BBF24D4682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21448FA1-C021-4187-8F74-36AC1AAEB00C}">
      <dgm:prSet phldrT="[Text]"/>
      <dgm:spPr>
        <a:solidFill>
          <a:srgbClr val="F47516"/>
        </a:solidFill>
      </dgm:spPr>
      <dgm:t>
        <a:bodyPr/>
        <a:lstStyle/>
        <a:p>
          <a:r>
            <a:rPr lang="en-US" smtClean="0"/>
            <a:t>1725 dịch vụ công trực tuyến mức 1, 2 (chiếm 100%)</a:t>
          </a:r>
          <a:endParaRPr lang="en-US"/>
        </a:p>
      </dgm:t>
    </dgm:pt>
    <dgm:pt modelId="{057A6835-F395-4236-9F78-61B8DC7F8D5F}" type="parTrans" cxnId="{549CE405-6947-499B-B27E-479ADEF3509A}">
      <dgm:prSet/>
      <dgm:spPr/>
      <dgm:t>
        <a:bodyPr/>
        <a:lstStyle/>
        <a:p>
          <a:endParaRPr lang="en-US"/>
        </a:p>
      </dgm:t>
    </dgm:pt>
    <dgm:pt modelId="{D597A7D1-572D-410B-9FDA-79965AA6960F}" type="sibTrans" cxnId="{549CE405-6947-499B-B27E-479ADEF3509A}">
      <dgm:prSet/>
      <dgm:spPr/>
      <dgm:t>
        <a:bodyPr/>
        <a:lstStyle/>
        <a:p>
          <a:endParaRPr lang="en-US"/>
        </a:p>
      </dgm:t>
    </dgm:pt>
    <dgm:pt modelId="{3FDA2AC6-694A-44DF-8C5E-87942AE43E3E}">
      <dgm:prSet phldrT="[Text]"/>
      <dgm:spPr/>
      <dgm:t>
        <a:bodyPr/>
        <a:lstStyle/>
        <a:p>
          <a:r>
            <a:rPr lang="en-US" smtClean="0"/>
            <a:t>1227 dịch vụ công trực tuyến mức độ 3, 4 (chiếm 72%)</a:t>
          </a:r>
          <a:endParaRPr lang="en-US"/>
        </a:p>
      </dgm:t>
    </dgm:pt>
    <dgm:pt modelId="{EA3A0160-CA06-4F0D-A7B1-EB31465465A6}" type="parTrans" cxnId="{461DAEFF-D32A-4C1A-B707-915BB25EEE7F}">
      <dgm:prSet/>
      <dgm:spPr/>
      <dgm:t>
        <a:bodyPr/>
        <a:lstStyle/>
        <a:p>
          <a:endParaRPr lang="en-US"/>
        </a:p>
      </dgm:t>
    </dgm:pt>
    <dgm:pt modelId="{7E073859-99CB-4FF8-976D-9BC17B91AD38}" type="sibTrans" cxnId="{461DAEFF-D32A-4C1A-B707-915BB25EEE7F}">
      <dgm:prSet/>
      <dgm:spPr/>
      <dgm:t>
        <a:bodyPr/>
        <a:lstStyle/>
        <a:p>
          <a:endParaRPr lang="en-US"/>
        </a:p>
      </dgm:t>
    </dgm:pt>
    <dgm:pt modelId="{D510C51C-83E5-40B5-88A1-3BE754CCA552}">
      <dgm:prSet phldrT="[Text]"/>
      <dgm:spPr/>
      <dgm:t>
        <a:bodyPr/>
        <a:lstStyle/>
        <a:p>
          <a:r>
            <a:rPr lang="en-US" smtClean="0"/>
            <a:t>919 dịch vụ công trực tuyến mức độ 3 </a:t>
          </a:r>
          <a:endParaRPr lang="en-US"/>
        </a:p>
      </dgm:t>
    </dgm:pt>
    <dgm:pt modelId="{7F8A4459-BF1C-40D3-951C-56BF8CED7B14}" type="parTrans" cxnId="{0F4A44C3-D4B6-49A9-9423-FF6A42DF2EE1}">
      <dgm:prSet/>
      <dgm:spPr/>
      <dgm:t>
        <a:bodyPr/>
        <a:lstStyle/>
        <a:p>
          <a:endParaRPr lang="en-US"/>
        </a:p>
      </dgm:t>
    </dgm:pt>
    <dgm:pt modelId="{7804D6B7-33F9-486D-919D-4F4B2919BF15}" type="sibTrans" cxnId="{0F4A44C3-D4B6-49A9-9423-FF6A42DF2EE1}">
      <dgm:prSet/>
      <dgm:spPr/>
      <dgm:t>
        <a:bodyPr/>
        <a:lstStyle/>
        <a:p>
          <a:endParaRPr lang="en-US"/>
        </a:p>
      </dgm:t>
    </dgm:pt>
    <dgm:pt modelId="{3C883AFD-FA5C-4964-BA11-43B05D92281C}">
      <dgm:prSet phldrT="[Text]"/>
      <dgm:spPr/>
      <dgm:t>
        <a:bodyPr/>
        <a:lstStyle/>
        <a:p>
          <a:r>
            <a:rPr lang="en-US" smtClean="0"/>
            <a:t>308 dịch vụ công trực tuyến mức độ 4</a:t>
          </a:r>
          <a:endParaRPr lang="en-US"/>
        </a:p>
      </dgm:t>
    </dgm:pt>
    <dgm:pt modelId="{3BE2D7F0-30F2-48D2-8239-D4FD438536BB}" type="parTrans" cxnId="{7F0165ED-0777-4B0E-9ECA-84B1D167A6D0}">
      <dgm:prSet/>
      <dgm:spPr/>
      <dgm:t>
        <a:bodyPr/>
        <a:lstStyle/>
        <a:p>
          <a:endParaRPr lang="en-US"/>
        </a:p>
      </dgm:t>
    </dgm:pt>
    <dgm:pt modelId="{DDF816AB-2A09-4586-82D3-CDAC04B20CE5}" type="sibTrans" cxnId="{7F0165ED-0777-4B0E-9ECA-84B1D167A6D0}">
      <dgm:prSet/>
      <dgm:spPr/>
      <dgm:t>
        <a:bodyPr/>
        <a:lstStyle/>
        <a:p>
          <a:endParaRPr lang="en-US"/>
        </a:p>
      </dgm:t>
    </dgm:pt>
    <dgm:pt modelId="{4A6C82F2-E0C3-40F3-8E7C-4C0BF3EBF01D}" type="pres">
      <dgm:prSet presAssocID="{6601EB19-0009-4775-B1FD-1BBF24D46829}" presName="matrix" presStyleCnt="0">
        <dgm:presLayoutVars>
          <dgm:chMax val="1"/>
          <dgm:dir/>
          <dgm:resizeHandles val="exact"/>
        </dgm:presLayoutVars>
      </dgm:prSet>
      <dgm:spPr/>
      <dgm:t>
        <a:bodyPr/>
        <a:lstStyle/>
        <a:p>
          <a:endParaRPr lang="en-US"/>
        </a:p>
      </dgm:t>
    </dgm:pt>
    <dgm:pt modelId="{5964F111-C3DD-47EA-80B9-48D7184F548F}" type="pres">
      <dgm:prSet presAssocID="{6601EB19-0009-4775-B1FD-1BBF24D46829}" presName="diamond" presStyleLbl="bgShp" presStyleIdx="0" presStyleCnt="1" custScaleX="150857" custScaleY="100000"/>
      <dgm:spPr/>
    </dgm:pt>
    <dgm:pt modelId="{3B09FBB6-8615-457D-9A78-BD2F1F35ED5F}" type="pres">
      <dgm:prSet presAssocID="{6601EB19-0009-4775-B1FD-1BBF24D46829}" presName="quad1" presStyleLbl="node1" presStyleIdx="0" presStyleCnt="4" custScaleX="211848" custScaleY="106799" custLinFactNeighborX="-67272" custLinFactNeighborY="0">
        <dgm:presLayoutVars>
          <dgm:chMax val="0"/>
          <dgm:chPref val="0"/>
          <dgm:bulletEnabled val="1"/>
        </dgm:presLayoutVars>
      </dgm:prSet>
      <dgm:spPr/>
      <dgm:t>
        <a:bodyPr/>
        <a:lstStyle/>
        <a:p>
          <a:endParaRPr lang="en-US"/>
        </a:p>
      </dgm:t>
    </dgm:pt>
    <dgm:pt modelId="{50B606FF-FC9A-4B8A-A1D4-CD05F1BDD79B}" type="pres">
      <dgm:prSet presAssocID="{6601EB19-0009-4775-B1FD-1BBF24D46829}" presName="quad2" presStyleLbl="node1" presStyleIdx="1" presStyleCnt="4" custScaleX="211848" custScaleY="106799" custLinFactNeighborX="57252" custLinFactNeighborY="0">
        <dgm:presLayoutVars>
          <dgm:chMax val="0"/>
          <dgm:chPref val="0"/>
          <dgm:bulletEnabled val="1"/>
        </dgm:presLayoutVars>
      </dgm:prSet>
      <dgm:spPr/>
      <dgm:t>
        <a:bodyPr/>
        <a:lstStyle/>
        <a:p>
          <a:endParaRPr lang="en-US"/>
        </a:p>
      </dgm:t>
    </dgm:pt>
    <dgm:pt modelId="{F6A2CDF5-0027-4712-BF57-B7065B5B8EBD}" type="pres">
      <dgm:prSet presAssocID="{6601EB19-0009-4775-B1FD-1BBF24D46829}" presName="quad3" presStyleLbl="node1" presStyleIdx="2" presStyleCnt="4" custScaleX="211848" custScaleY="106799" custLinFactNeighborX="-61666" custLinFactNeighborY="4427">
        <dgm:presLayoutVars>
          <dgm:chMax val="0"/>
          <dgm:chPref val="0"/>
          <dgm:bulletEnabled val="1"/>
        </dgm:presLayoutVars>
      </dgm:prSet>
      <dgm:spPr/>
      <dgm:t>
        <a:bodyPr/>
        <a:lstStyle/>
        <a:p>
          <a:endParaRPr lang="en-US"/>
        </a:p>
      </dgm:t>
    </dgm:pt>
    <dgm:pt modelId="{A46D3176-9C4E-44BE-A7C6-5C4CE0833198}" type="pres">
      <dgm:prSet presAssocID="{6601EB19-0009-4775-B1FD-1BBF24D46829}" presName="quad4" presStyleLbl="node1" presStyleIdx="3" presStyleCnt="4" custScaleX="211848" custScaleY="106799" custLinFactNeighborX="54612" custLinFactNeighborY="4427">
        <dgm:presLayoutVars>
          <dgm:chMax val="0"/>
          <dgm:chPref val="0"/>
          <dgm:bulletEnabled val="1"/>
        </dgm:presLayoutVars>
      </dgm:prSet>
      <dgm:spPr/>
      <dgm:t>
        <a:bodyPr/>
        <a:lstStyle/>
        <a:p>
          <a:endParaRPr lang="en-US"/>
        </a:p>
      </dgm:t>
    </dgm:pt>
  </dgm:ptLst>
  <dgm:cxnLst>
    <dgm:cxn modelId="{CDAE9D4F-545B-4C30-B6D1-7F25D2913C2F}" type="presOf" srcId="{6601EB19-0009-4775-B1FD-1BBF24D46829}" destId="{4A6C82F2-E0C3-40F3-8E7C-4C0BF3EBF01D}" srcOrd="0" destOrd="0" presId="urn:microsoft.com/office/officeart/2005/8/layout/matrix3"/>
    <dgm:cxn modelId="{461DAEFF-D32A-4C1A-B707-915BB25EEE7F}" srcId="{6601EB19-0009-4775-B1FD-1BBF24D46829}" destId="{3FDA2AC6-694A-44DF-8C5E-87942AE43E3E}" srcOrd="1" destOrd="0" parTransId="{EA3A0160-CA06-4F0D-A7B1-EB31465465A6}" sibTransId="{7E073859-99CB-4FF8-976D-9BC17B91AD38}"/>
    <dgm:cxn modelId="{0F4A44C3-D4B6-49A9-9423-FF6A42DF2EE1}" srcId="{6601EB19-0009-4775-B1FD-1BBF24D46829}" destId="{D510C51C-83E5-40B5-88A1-3BE754CCA552}" srcOrd="2" destOrd="0" parTransId="{7F8A4459-BF1C-40D3-951C-56BF8CED7B14}" sibTransId="{7804D6B7-33F9-486D-919D-4F4B2919BF15}"/>
    <dgm:cxn modelId="{7F0165ED-0777-4B0E-9ECA-84B1D167A6D0}" srcId="{6601EB19-0009-4775-B1FD-1BBF24D46829}" destId="{3C883AFD-FA5C-4964-BA11-43B05D92281C}" srcOrd="3" destOrd="0" parTransId="{3BE2D7F0-30F2-48D2-8239-D4FD438536BB}" sibTransId="{DDF816AB-2A09-4586-82D3-CDAC04B20CE5}"/>
    <dgm:cxn modelId="{58E03ABA-E235-49AC-B569-39FA7CDBC055}" type="presOf" srcId="{21448FA1-C021-4187-8F74-36AC1AAEB00C}" destId="{3B09FBB6-8615-457D-9A78-BD2F1F35ED5F}" srcOrd="0" destOrd="0" presId="urn:microsoft.com/office/officeart/2005/8/layout/matrix3"/>
    <dgm:cxn modelId="{549CE405-6947-499B-B27E-479ADEF3509A}" srcId="{6601EB19-0009-4775-B1FD-1BBF24D46829}" destId="{21448FA1-C021-4187-8F74-36AC1AAEB00C}" srcOrd="0" destOrd="0" parTransId="{057A6835-F395-4236-9F78-61B8DC7F8D5F}" sibTransId="{D597A7D1-572D-410B-9FDA-79965AA6960F}"/>
    <dgm:cxn modelId="{DA3E137D-0370-430C-A79D-B2D78619182A}" type="presOf" srcId="{3C883AFD-FA5C-4964-BA11-43B05D92281C}" destId="{A46D3176-9C4E-44BE-A7C6-5C4CE0833198}" srcOrd="0" destOrd="0" presId="urn:microsoft.com/office/officeart/2005/8/layout/matrix3"/>
    <dgm:cxn modelId="{D2B75417-E4E9-4A41-A23A-242A323B038F}" type="presOf" srcId="{D510C51C-83E5-40B5-88A1-3BE754CCA552}" destId="{F6A2CDF5-0027-4712-BF57-B7065B5B8EBD}" srcOrd="0" destOrd="0" presId="urn:microsoft.com/office/officeart/2005/8/layout/matrix3"/>
    <dgm:cxn modelId="{3C886035-F461-4C6E-93FB-04F8E1C88977}" type="presOf" srcId="{3FDA2AC6-694A-44DF-8C5E-87942AE43E3E}" destId="{50B606FF-FC9A-4B8A-A1D4-CD05F1BDD79B}" srcOrd="0" destOrd="0" presId="urn:microsoft.com/office/officeart/2005/8/layout/matrix3"/>
    <dgm:cxn modelId="{F332AC5A-6AAA-4519-8058-C0F003288559}" type="presParOf" srcId="{4A6C82F2-E0C3-40F3-8E7C-4C0BF3EBF01D}" destId="{5964F111-C3DD-47EA-80B9-48D7184F548F}" srcOrd="0" destOrd="0" presId="urn:microsoft.com/office/officeart/2005/8/layout/matrix3"/>
    <dgm:cxn modelId="{6FBCDE54-2DC7-464B-80CC-F223D8F0B09E}" type="presParOf" srcId="{4A6C82F2-E0C3-40F3-8E7C-4C0BF3EBF01D}" destId="{3B09FBB6-8615-457D-9A78-BD2F1F35ED5F}" srcOrd="1" destOrd="0" presId="urn:microsoft.com/office/officeart/2005/8/layout/matrix3"/>
    <dgm:cxn modelId="{38E07EF1-6FD5-451B-8D54-4185DB9126A4}" type="presParOf" srcId="{4A6C82F2-E0C3-40F3-8E7C-4C0BF3EBF01D}" destId="{50B606FF-FC9A-4B8A-A1D4-CD05F1BDD79B}" srcOrd="2" destOrd="0" presId="urn:microsoft.com/office/officeart/2005/8/layout/matrix3"/>
    <dgm:cxn modelId="{4F462988-6D4C-4125-8F43-19FE7EA988E7}" type="presParOf" srcId="{4A6C82F2-E0C3-40F3-8E7C-4C0BF3EBF01D}" destId="{F6A2CDF5-0027-4712-BF57-B7065B5B8EBD}" srcOrd="3" destOrd="0" presId="urn:microsoft.com/office/officeart/2005/8/layout/matrix3"/>
    <dgm:cxn modelId="{0410EA7C-EA15-4941-BAB0-3B507774F2E5}" type="presParOf" srcId="{4A6C82F2-E0C3-40F3-8E7C-4C0BF3EBF01D}" destId="{A46D3176-9C4E-44BE-A7C6-5C4CE083319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ECD714-D58F-4B92-AF01-30BA8EF18A07}"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CC8BF978-2EDE-42BE-992C-49B1FA26409B}">
      <dgm:prSet phldrT="[Text]"/>
      <dgm:spPr/>
      <dgm:t>
        <a:bodyPr/>
        <a:lstStyle/>
        <a:p>
          <a:pPr algn="ctr"/>
          <a:r>
            <a:rPr lang="en-US" smtClean="0"/>
            <a:t>TTHC còn phức tạp (hồ sơ, trình tự,…), chưa rõ thời gian giải quyết, trách nhiệm (liên thông) =&gt; Khó kiểm soát, khó ứng dụng CNTT </a:t>
          </a:r>
          <a:endParaRPr lang="en-US"/>
        </a:p>
      </dgm:t>
    </dgm:pt>
    <dgm:pt modelId="{F3C5288A-81F6-49A3-9A25-D0FA4C57F813}" type="parTrans" cxnId="{89B68F62-C365-400E-B8E3-4FB41C8EE1E7}">
      <dgm:prSet/>
      <dgm:spPr/>
      <dgm:t>
        <a:bodyPr/>
        <a:lstStyle/>
        <a:p>
          <a:endParaRPr lang="en-US"/>
        </a:p>
      </dgm:t>
    </dgm:pt>
    <dgm:pt modelId="{23CC58E0-EAB8-4829-BEB2-83BCDDB2A820}" type="sibTrans" cxnId="{89B68F62-C365-400E-B8E3-4FB41C8EE1E7}">
      <dgm:prSet/>
      <dgm:spPr/>
      <dgm:t>
        <a:bodyPr/>
        <a:lstStyle/>
        <a:p>
          <a:endParaRPr lang="en-US"/>
        </a:p>
      </dgm:t>
    </dgm:pt>
    <dgm:pt modelId="{E0DBEF34-A521-4F9A-9AED-6EC2D28FA1E4}">
      <dgm:prSet phldrT="[Text]"/>
      <dgm:spPr>
        <a:solidFill>
          <a:srgbClr val="BF964B"/>
        </a:solidFill>
      </dgm:spPr>
      <dgm:t>
        <a:bodyPr/>
        <a:lstStyle/>
        <a:p>
          <a:r>
            <a:rPr lang="en-US" smtClean="0"/>
            <a:t>CSDL quan trọng quốc gia chưa được triển khai, đặc biệt là dân cư, Cổng DVC quốc gia =&gt; Địa phương khó triển khai</a:t>
          </a:r>
          <a:endParaRPr lang="en-US"/>
        </a:p>
      </dgm:t>
    </dgm:pt>
    <dgm:pt modelId="{DD418B51-FB8E-4F05-A211-AC60508CB691}" type="parTrans" cxnId="{095397FB-CED0-4B99-8300-8C1CF7307D49}">
      <dgm:prSet/>
      <dgm:spPr/>
      <dgm:t>
        <a:bodyPr/>
        <a:lstStyle/>
        <a:p>
          <a:endParaRPr lang="en-US"/>
        </a:p>
      </dgm:t>
    </dgm:pt>
    <dgm:pt modelId="{6E4F8048-0980-463C-996F-C949D338D995}" type="sibTrans" cxnId="{095397FB-CED0-4B99-8300-8C1CF7307D49}">
      <dgm:prSet/>
      <dgm:spPr/>
      <dgm:t>
        <a:bodyPr/>
        <a:lstStyle/>
        <a:p>
          <a:endParaRPr lang="en-US"/>
        </a:p>
      </dgm:t>
    </dgm:pt>
    <dgm:pt modelId="{A917E272-2179-4A6F-B934-F4A0F998E45D}">
      <dgm:prSet phldrT="[Text]"/>
      <dgm:spPr>
        <a:solidFill>
          <a:schemeClr val="accent6">
            <a:lumMod val="75000"/>
          </a:schemeClr>
        </a:solidFill>
      </dgm:spPr>
      <dgm:t>
        <a:bodyPr/>
        <a:lstStyle/>
        <a:p>
          <a:r>
            <a:rPr lang="en-US" smtClean="0"/>
            <a:t>Hệ thống bộ, ngành không kết nối, liên thông; khi triển khai xuống địa phương chưa phù hợp =&gt; Cán bộ xử lý 2 lần</a:t>
          </a:r>
          <a:endParaRPr lang="en-US"/>
        </a:p>
      </dgm:t>
    </dgm:pt>
    <dgm:pt modelId="{D0458E98-9F05-42AC-8663-502067B73D82}" type="parTrans" cxnId="{9D69340D-9F2E-4507-938F-4DCDF2D1A888}">
      <dgm:prSet/>
      <dgm:spPr/>
      <dgm:t>
        <a:bodyPr/>
        <a:lstStyle/>
        <a:p>
          <a:endParaRPr lang="en-US"/>
        </a:p>
      </dgm:t>
    </dgm:pt>
    <dgm:pt modelId="{198BAD0D-9BED-43FD-99E5-4F7A18A73F80}" type="sibTrans" cxnId="{9D69340D-9F2E-4507-938F-4DCDF2D1A888}">
      <dgm:prSet/>
      <dgm:spPr/>
      <dgm:t>
        <a:bodyPr/>
        <a:lstStyle/>
        <a:p>
          <a:endParaRPr lang="en-US"/>
        </a:p>
      </dgm:t>
    </dgm:pt>
    <dgm:pt modelId="{FADC8345-9F21-421F-88D3-5E7E85EAF96B}">
      <dgm:prSet phldrT="[Text]"/>
      <dgm:spPr>
        <a:solidFill>
          <a:srgbClr val="F47516"/>
        </a:solidFill>
      </dgm:spPr>
      <dgm:t>
        <a:bodyPr/>
        <a:lstStyle/>
        <a:p>
          <a:r>
            <a:rPr lang="en-US" smtClean="0"/>
            <a:t>Nguồn nhân lực còn hạn chế (Ứng dụng, quản trị)</a:t>
          </a:r>
          <a:endParaRPr lang="en-US"/>
        </a:p>
      </dgm:t>
    </dgm:pt>
    <dgm:pt modelId="{2CD3B489-6A68-43E9-862B-DBD10CCACF5D}" type="parTrans" cxnId="{7020E102-AA44-451E-BB3B-9850311BF22F}">
      <dgm:prSet/>
      <dgm:spPr/>
      <dgm:t>
        <a:bodyPr/>
        <a:lstStyle/>
        <a:p>
          <a:endParaRPr lang="en-US"/>
        </a:p>
      </dgm:t>
    </dgm:pt>
    <dgm:pt modelId="{608B5051-1D7E-4666-B374-5E1912287978}" type="sibTrans" cxnId="{7020E102-AA44-451E-BB3B-9850311BF22F}">
      <dgm:prSet/>
      <dgm:spPr/>
      <dgm:t>
        <a:bodyPr/>
        <a:lstStyle/>
        <a:p>
          <a:endParaRPr lang="en-US"/>
        </a:p>
      </dgm:t>
    </dgm:pt>
    <dgm:pt modelId="{6DECC75A-84FF-4453-BD70-9895BCD9F5D4}" type="pres">
      <dgm:prSet presAssocID="{F4ECD714-D58F-4B92-AF01-30BA8EF18A07}" presName="matrix" presStyleCnt="0">
        <dgm:presLayoutVars>
          <dgm:chMax val="1"/>
          <dgm:dir/>
          <dgm:resizeHandles val="exact"/>
        </dgm:presLayoutVars>
      </dgm:prSet>
      <dgm:spPr/>
    </dgm:pt>
    <dgm:pt modelId="{314ACAAF-55EA-4DAA-93C6-3F8796F040D8}" type="pres">
      <dgm:prSet presAssocID="{F4ECD714-D58F-4B92-AF01-30BA8EF18A07}" presName="axisShape" presStyleLbl="bgShp" presStyleIdx="0" presStyleCnt="1"/>
      <dgm:spPr/>
    </dgm:pt>
    <dgm:pt modelId="{C30CF133-9DF3-4A04-A135-950EA2E61512}" type="pres">
      <dgm:prSet presAssocID="{F4ECD714-D58F-4B92-AF01-30BA8EF18A07}" presName="rect1" presStyleLbl="node1" presStyleIdx="0" presStyleCnt="4">
        <dgm:presLayoutVars>
          <dgm:chMax val="0"/>
          <dgm:chPref val="0"/>
          <dgm:bulletEnabled val="1"/>
        </dgm:presLayoutVars>
      </dgm:prSet>
      <dgm:spPr/>
      <dgm:t>
        <a:bodyPr/>
        <a:lstStyle/>
        <a:p>
          <a:endParaRPr lang="en-US"/>
        </a:p>
      </dgm:t>
    </dgm:pt>
    <dgm:pt modelId="{5A65DC04-20CF-4765-8D69-52CD21221B2C}" type="pres">
      <dgm:prSet presAssocID="{F4ECD714-D58F-4B92-AF01-30BA8EF18A07}" presName="rect2" presStyleLbl="node1" presStyleIdx="1" presStyleCnt="4">
        <dgm:presLayoutVars>
          <dgm:chMax val="0"/>
          <dgm:chPref val="0"/>
          <dgm:bulletEnabled val="1"/>
        </dgm:presLayoutVars>
      </dgm:prSet>
      <dgm:spPr/>
      <dgm:t>
        <a:bodyPr/>
        <a:lstStyle/>
        <a:p>
          <a:endParaRPr lang="en-US"/>
        </a:p>
      </dgm:t>
    </dgm:pt>
    <dgm:pt modelId="{3A84AFCD-5341-41CB-9F45-F52C544440B2}" type="pres">
      <dgm:prSet presAssocID="{F4ECD714-D58F-4B92-AF01-30BA8EF18A07}" presName="rect3" presStyleLbl="node1" presStyleIdx="2" presStyleCnt="4">
        <dgm:presLayoutVars>
          <dgm:chMax val="0"/>
          <dgm:chPref val="0"/>
          <dgm:bulletEnabled val="1"/>
        </dgm:presLayoutVars>
      </dgm:prSet>
      <dgm:spPr/>
      <dgm:t>
        <a:bodyPr/>
        <a:lstStyle/>
        <a:p>
          <a:endParaRPr lang="en-US"/>
        </a:p>
      </dgm:t>
    </dgm:pt>
    <dgm:pt modelId="{F0A0DC57-27D2-4CB7-A12A-B34782DE9988}" type="pres">
      <dgm:prSet presAssocID="{F4ECD714-D58F-4B92-AF01-30BA8EF18A07}" presName="rect4" presStyleLbl="node1" presStyleIdx="3" presStyleCnt="4">
        <dgm:presLayoutVars>
          <dgm:chMax val="0"/>
          <dgm:chPref val="0"/>
          <dgm:bulletEnabled val="1"/>
        </dgm:presLayoutVars>
      </dgm:prSet>
      <dgm:spPr/>
      <dgm:t>
        <a:bodyPr/>
        <a:lstStyle/>
        <a:p>
          <a:endParaRPr lang="en-US"/>
        </a:p>
      </dgm:t>
    </dgm:pt>
  </dgm:ptLst>
  <dgm:cxnLst>
    <dgm:cxn modelId="{7020E102-AA44-451E-BB3B-9850311BF22F}" srcId="{F4ECD714-D58F-4B92-AF01-30BA8EF18A07}" destId="{FADC8345-9F21-421F-88D3-5E7E85EAF96B}" srcOrd="3" destOrd="0" parTransId="{2CD3B489-6A68-43E9-862B-DBD10CCACF5D}" sibTransId="{608B5051-1D7E-4666-B374-5E1912287978}"/>
    <dgm:cxn modelId="{89B68F62-C365-400E-B8E3-4FB41C8EE1E7}" srcId="{F4ECD714-D58F-4B92-AF01-30BA8EF18A07}" destId="{CC8BF978-2EDE-42BE-992C-49B1FA26409B}" srcOrd="0" destOrd="0" parTransId="{F3C5288A-81F6-49A3-9A25-D0FA4C57F813}" sibTransId="{23CC58E0-EAB8-4829-BEB2-83BCDDB2A820}"/>
    <dgm:cxn modelId="{2C7B0568-376C-42BB-911E-4C3027915CB4}" type="presOf" srcId="{E0DBEF34-A521-4F9A-9AED-6EC2D28FA1E4}" destId="{5A65DC04-20CF-4765-8D69-52CD21221B2C}" srcOrd="0" destOrd="0" presId="urn:microsoft.com/office/officeart/2005/8/layout/matrix2"/>
    <dgm:cxn modelId="{859A7F85-894F-4BC6-BF4E-C5F4912DD5E8}" type="presOf" srcId="{CC8BF978-2EDE-42BE-992C-49B1FA26409B}" destId="{C30CF133-9DF3-4A04-A135-950EA2E61512}" srcOrd="0" destOrd="0" presId="urn:microsoft.com/office/officeart/2005/8/layout/matrix2"/>
    <dgm:cxn modelId="{9D69340D-9F2E-4507-938F-4DCDF2D1A888}" srcId="{F4ECD714-D58F-4B92-AF01-30BA8EF18A07}" destId="{A917E272-2179-4A6F-B934-F4A0F998E45D}" srcOrd="2" destOrd="0" parTransId="{D0458E98-9F05-42AC-8663-502067B73D82}" sibTransId="{198BAD0D-9BED-43FD-99E5-4F7A18A73F80}"/>
    <dgm:cxn modelId="{9C177625-0E67-4F63-92AA-D9C2E44EBD7B}" type="presOf" srcId="{F4ECD714-D58F-4B92-AF01-30BA8EF18A07}" destId="{6DECC75A-84FF-4453-BD70-9895BCD9F5D4}" srcOrd="0" destOrd="0" presId="urn:microsoft.com/office/officeart/2005/8/layout/matrix2"/>
    <dgm:cxn modelId="{095397FB-CED0-4B99-8300-8C1CF7307D49}" srcId="{F4ECD714-D58F-4B92-AF01-30BA8EF18A07}" destId="{E0DBEF34-A521-4F9A-9AED-6EC2D28FA1E4}" srcOrd="1" destOrd="0" parTransId="{DD418B51-FB8E-4F05-A211-AC60508CB691}" sibTransId="{6E4F8048-0980-463C-996F-C949D338D995}"/>
    <dgm:cxn modelId="{DE7062C1-465D-462F-A822-D151166F86EE}" type="presOf" srcId="{FADC8345-9F21-421F-88D3-5E7E85EAF96B}" destId="{F0A0DC57-27D2-4CB7-A12A-B34782DE9988}" srcOrd="0" destOrd="0" presId="urn:microsoft.com/office/officeart/2005/8/layout/matrix2"/>
    <dgm:cxn modelId="{2BB34240-6D1B-4046-8E4D-48A85ACD225F}" type="presOf" srcId="{A917E272-2179-4A6F-B934-F4A0F998E45D}" destId="{3A84AFCD-5341-41CB-9F45-F52C544440B2}" srcOrd="0" destOrd="0" presId="urn:microsoft.com/office/officeart/2005/8/layout/matrix2"/>
    <dgm:cxn modelId="{50B19EBC-FB13-4CCB-AF12-6BD918692061}" type="presParOf" srcId="{6DECC75A-84FF-4453-BD70-9895BCD9F5D4}" destId="{314ACAAF-55EA-4DAA-93C6-3F8796F040D8}" srcOrd="0" destOrd="0" presId="urn:microsoft.com/office/officeart/2005/8/layout/matrix2"/>
    <dgm:cxn modelId="{34878EDC-41A1-4E9E-93B5-220D44B33850}" type="presParOf" srcId="{6DECC75A-84FF-4453-BD70-9895BCD9F5D4}" destId="{C30CF133-9DF3-4A04-A135-950EA2E61512}" srcOrd="1" destOrd="0" presId="urn:microsoft.com/office/officeart/2005/8/layout/matrix2"/>
    <dgm:cxn modelId="{F2021D0F-D7B4-4289-B3D4-598EFD268F04}" type="presParOf" srcId="{6DECC75A-84FF-4453-BD70-9895BCD9F5D4}" destId="{5A65DC04-20CF-4765-8D69-52CD21221B2C}" srcOrd="2" destOrd="0" presId="urn:microsoft.com/office/officeart/2005/8/layout/matrix2"/>
    <dgm:cxn modelId="{AF699E5D-284C-40DF-81A2-A83E3F366BBC}" type="presParOf" srcId="{6DECC75A-84FF-4453-BD70-9895BCD9F5D4}" destId="{3A84AFCD-5341-41CB-9F45-F52C544440B2}" srcOrd="3" destOrd="0" presId="urn:microsoft.com/office/officeart/2005/8/layout/matrix2"/>
    <dgm:cxn modelId="{A55314FF-EEEC-4261-9CA8-DFBF8A0CBBC1}" type="presParOf" srcId="{6DECC75A-84FF-4453-BD70-9895BCD9F5D4}" destId="{F0A0DC57-27D2-4CB7-A12A-B34782DE998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01EB19-0009-4775-B1FD-1BBF24D4682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8E293E6-994A-425D-9C46-C77EFF8C2829}">
      <dgm:prSet custT="1"/>
      <dgm:spPr>
        <a:solidFill>
          <a:srgbClr val="00B050"/>
        </a:solidFill>
      </dgm:spPr>
      <dgm:t>
        <a:bodyPr/>
        <a:lstStyle/>
        <a:p>
          <a:pPr algn="just"/>
          <a:endParaRPr lang="en-US" sz="1600" smtClean="0">
            <a:latin typeface="+mn-lt"/>
          </a:endParaRPr>
        </a:p>
      </dgm:t>
    </dgm:pt>
    <dgm:pt modelId="{21448FA1-C021-4187-8F74-36AC1AAEB00C}">
      <dgm:prSet phldrT="[Text]" custT="1"/>
      <dgm:spPr>
        <a:solidFill>
          <a:srgbClr val="FF0000"/>
        </a:solidFill>
      </dgm:spPr>
      <dgm:t>
        <a:bodyPr/>
        <a:lstStyle/>
        <a:p>
          <a:pPr algn="just"/>
          <a:r>
            <a:rPr lang="en-US" sz="1600" smtClean="0"/>
            <a:t>Lãnh đạo Tỉnh phải có quyết tâm và tạo được sự đồng thuận cao trong cả hệ thống chính trị. </a:t>
          </a:r>
          <a:endParaRPr lang="en-US" sz="1600" b="1">
            <a:solidFill>
              <a:srgbClr val="FFFF00"/>
            </a:solidFill>
            <a:effectLst>
              <a:outerShdw blurRad="38100" dist="38100" dir="2700000" algn="tl">
                <a:srgbClr val="000000">
                  <a:alpha val="43137"/>
                </a:srgbClr>
              </a:outerShdw>
            </a:effectLst>
            <a:latin typeface="+mn-lt"/>
          </a:endParaRPr>
        </a:p>
      </dgm:t>
    </dgm:pt>
    <dgm:pt modelId="{D597A7D1-572D-410B-9FDA-79965AA6960F}" type="sibTrans" cxnId="{549CE405-6947-499B-B27E-479ADEF3509A}">
      <dgm:prSet/>
      <dgm:spPr/>
      <dgm:t>
        <a:bodyPr/>
        <a:lstStyle/>
        <a:p>
          <a:endParaRPr lang="en-US" sz="1600"/>
        </a:p>
      </dgm:t>
    </dgm:pt>
    <dgm:pt modelId="{057A6835-F395-4236-9F78-61B8DC7F8D5F}" type="parTrans" cxnId="{549CE405-6947-499B-B27E-479ADEF3509A}">
      <dgm:prSet/>
      <dgm:spPr/>
      <dgm:t>
        <a:bodyPr/>
        <a:lstStyle/>
        <a:p>
          <a:endParaRPr lang="en-US" sz="1600"/>
        </a:p>
      </dgm:t>
    </dgm:pt>
    <dgm:pt modelId="{76EACB92-EF62-41EB-8027-02FD348635BA}" type="sibTrans" cxnId="{BF557DBD-4294-4639-8EBD-B4FA9DCDCA43}">
      <dgm:prSet/>
      <dgm:spPr/>
      <dgm:t>
        <a:bodyPr/>
        <a:lstStyle/>
        <a:p>
          <a:endParaRPr lang="en-US" sz="1600"/>
        </a:p>
      </dgm:t>
    </dgm:pt>
    <dgm:pt modelId="{9F8AD917-7833-4A56-B6F2-6BC2B44996ED}" type="parTrans" cxnId="{BF557DBD-4294-4639-8EBD-B4FA9DCDCA43}">
      <dgm:prSet/>
      <dgm:spPr/>
      <dgm:t>
        <a:bodyPr/>
        <a:lstStyle/>
        <a:p>
          <a:endParaRPr lang="en-US" sz="1600"/>
        </a:p>
      </dgm:t>
    </dgm:pt>
    <dgm:pt modelId="{3FDA2AC6-694A-44DF-8C5E-87942AE43E3E}">
      <dgm:prSet phldrT="[Text]" custT="1"/>
      <dgm:spPr>
        <a:solidFill>
          <a:srgbClr val="F47516"/>
        </a:solidFill>
      </dgm:spPr>
      <dgm:t>
        <a:bodyPr/>
        <a:lstStyle/>
        <a:p>
          <a:pPr algn="just"/>
          <a:r>
            <a:rPr lang="en-US" sz="1600" smtClean="0"/>
            <a:t>Để triển khai đồng bộ hệ thống một cửa điện tử và dịch vụ công trực tuyến có hiệu quả phải gắn liền với việc cải cách thủ tục hành chính, thành lập Trung tâm Phục vụ Hành chính công cấp tỉnh, cấp huyện và Bộ phận tiếp nhận và trả kết quả hiện đại cấp xã để tập trung và thống nhất việc giải quyết thủ tục hành chính. </a:t>
          </a:r>
          <a:endParaRPr lang="en-US" sz="1600"/>
        </a:p>
      </dgm:t>
    </dgm:pt>
    <dgm:pt modelId="{7E073859-99CB-4FF8-976D-9BC17B91AD38}" type="sibTrans" cxnId="{461DAEFF-D32A-4C1A-B707-915BB25EEE7F}">
      <dgm:prSet/>
      <dgm:spPr/>
      <dgm:t>
        <a:bodyPr/>
        <a:lstStyle/>
        <a:p>
          <a:endParaRPr lang="en-US" sz="1600"/>
        </a:p>
      </dgm:t>
    </dgm:pt>
    <dgm:pt modelId="{EA3A0160-CA06-4F0D-A7B1-EB31465465A6}" type="parTrans" cxnId="{461DAEFF-D32A-4C1A-B707-915BB25EEE7F}">
      <dgm:prSet/>
      <dgm:spPr/>
      <dgm:t>
        <a:bodyPr/>
        <a:lstStyle/>
        <a:p>
          <a:endParaRPr lang="en-US" sz="1600"/>
        </a:p>
      </dgm:t>
    </dgm:pt>
    <dgm:pt modelId="{D510C51C-83E5-40B5-88A1-3BE754CCA552}">
      <dgm:prSet phldrT="[Text]" custT="1"/>
      <dgm:spPr/>
      <dgm:t>
        <a:bodyPr/>
        <a:lstStyle/>
        <a:p>
          <a:pPr algn="just"/>
          <a:r>
            <a:rPr lang="en-US" sz="1600" smtClean="0"/>
            <a:t>Phát triển hạ tầng CNTT-TT phải hiện đại và đi trước một bước. Phải đầu tư trang thiết bị ban đầu như máy tính, máy quét để bước đầu hỗ trợ người dân nộp hồ sơ trực tuyến. UBND tỉnh Quảng Ninh đã đầu tư xây dựng 100% Bộ phận tiếp nhận và trả kết quả hiện đại cấp xã, đến nay cơ bản các xã đã được trang sắm đầy đủ các thiết bị như máy quét, máy tính để hỗ trợ công dân nộp hồ sơ trực tuyến.</a:t>
          </a:r>
          <a:endParaRPr lang="en-US" sz="1600"/>
        </a:p>
      </dgm:t>
    </dgm:pt>
    <dgm:pt modelId="{7804D6B7-33F9-486D-919D-4F4B2919BF15}" type="sibTrans" cxnId="{0F4A44C3-D4B6-49A9-9423-FF6A42DF2EE1}">
      <dgm:prSet/>
      <dgm:spPr/>
      <dgm:t>
        <a:bodyPr/>
        <a:lstStyle/>
        <a:p>
          <a:endParaRPr lang="en-US" sz="1600"/>
        </a:p>
      </dgm:t>
    </dgm:pt>
    <dgm:pt modelId="{7F8A4459-BF1C-40D3-951C-56BF8CED7B14}" type="parTrans" cxnId="{0F4A44C3-D4B6-49A9-9423-FF6A42DF2EE1}">
      <dgm:prSet/>
      <dgm:spPr/>
      <dgm:t>
        <a:bodyPr/>
        <a:lstStyle/>
        <a:p>
          <a:endParaRPr lang="en-US" sz="1600"/>
        </a:p>
      </dgm:t>
    </dgm:pt>
    <dgm:pt modelId="{17ECF09F-C241-45FF-A0F0-F776D0C93E2A}" type="pres">
      <dgm:prSet presAssocID="{6601EB19-0009-4775-B1FD-1BBF24D46829}" presName="Name0" presStyleCnt="0">
        <dgm:presLayoutVars>
          <dgm:chMax val="7"/>
          <dgm:chPref val="7"/>
          <dgm:dir/>
        </dgm:presLayoutVars>
      </dgm:prSet>
      <dgm:spPr/>
      <dgm:t>
        <a:bodyPr/>
        <a:lstStyle/>
        <a:p>
          <a:endParaRPr lang="en-US"/>
        </a:p>
      </dgm:t>
    </dgm:pt>
    <dgm:pt modelId="{F27750EA-F21D-4561-8E31-B3627532F551}" type="pres">
      <dgm:prSet presAssocID="{6601EB19-0009-4775-B1FD-1BBF24D46829}" presName="Name1" presStyleCnt="0"/>
      <dgm:spPr/>
    </dgm:pt>
    <dgm:pt modelId="{2736137F-B419-4C60-BFC7-E5D0DC074D62}" type="pres">
      <dgm:prSet presAssocID="{6601EB19-0009-4775-B1FD-1BBF24D46829}" presName="cycle" presStyleCnt="0"/>
      <dgm:spPr/>
    </dgm:pt>
    <dgm:pt modelId="{6EC87FE5-AD95-41F3-A7F0-F538F1DD0D0D}" type="pres">
      <dgm:prSet presAssocID="{6601EB19-0009-4775-B1FD-1BBF24D46829}" presName="srcNode" presStyleLbl="node1" presStyleIdx="0" presStyleCnt="3"/>
      <dgm:spPr/>
    </dgm:pt>
    <dgm:pt modelId="{070BC371-4D38-4646-B935-A9007F8B5DA5}" type="pres">
      <dgm:prSet presAssocID="{6601EB19-0009-4775-B1FD-1BBF24D46829}" presName="conn" presStyleLbl="parChTrans1D2" presStyleIdx="0" presStyleCnt="1"/>
      <dgm:spPr/>
      <dgm:t>
        <a:bodyPr/>
        <a:lstStyle/>
        <a:p>
          <a:endParaRPr lang="en-US"/>
        </a:p>
      </dgm:t>
    </dgm:pt>
    <dgm:pt modelId="{B768A730-F9EF-4526-8BCB-31AD79FDC54B}" type="pres">
      <dgm:prSet presAssocID="{6601EB19-0009-4775-B1FD-1BBF24D46829}" presName="extraNode" presStyleLbl="node1" presStyleIdx="0" presStyleCnt="3"/>
      <dgm:spPr/>
    </dgm:pt>
    <dgm:pt modelId="{6879CCE3-7E75-434C-8D26-09F7B99289CF}" type="pres">
      <dgm:prSet presAssocID="{6601EB19-0009-4775-B1FD-1BBF24D46829}" presName="dstNode" presStyleLbl="node1" presStyleIdx="0" presStyleCnt="3"/>
      <dgm:spPr/>
    </dgm:pt>
    <dgm:pt modelId="{1B77B375-0EEB-4EFA-974B-59D2161F4405}" type="pres">
      <dgm:prSet presAssocID="{21448FA1-C021-4187-8F74-36AC1AAEB00C}" presName="text_1" presStyleLbl="node1" presStyleIdx="0" presStyleCnt="3" custScaleX="100063" custScaleY="64516" custLinFactNeighborX="1790" custLinFactNeighborY="-26890">
        <dgm:presLayoutVars>
          <dgm:bulletEnabled val="1"/>
        </dgm:presLayoutVars>
      </dgm:prSet>
      <dgm:spPr/>
      <dgm:t>
        <a:bodyPr/>
        <a:lstStyle/>
        <a:p>
          <a:endParaRPr lang="en-US"/>
        </a:p>
      </dgm:t>
    </dgm:pt>
    <dgm:pt modelId="{22C0F462-71BB-46C3-8AC8-E2F859368C58}" type="pres">
      <dgm:prSet presAssocID="{21448FA1-C021-4187-8F74-36AC1AAEB00C}" presName="accent_1" presStyleCnt="0"/>
      <dgm:spPr/>
    </dgm:pt>
    <dgm:pt modelId="{81CDA8F1-268A-4780-AA66-A9BBE1405E72}" type="pres">
      <dgm:prSet presAssocID="{21448FA1-C021-4187-8F74-36AC1AAEB00C}" presName="accentRepeatNode" presStyleLbl="solidFgAcc1" presStyleIdx="0" presStyleCnt="3" custLinFactNeighborX="-7399" custLinFactNeighborY="-18397"/>
      <dgm:spPr/>
    </dgm:pt>
    <dgm:pt modelId="{FA35BABA-C635-47CD-BAB0-DA79D0AC3DAF}" type="pres">
      <dgm:prSet presAssocID="{3FDA2AC6-694A-44DF-8C5E-87942AE43E3E}" presName="text_2" presStyleLbl="node1" presStyleIdx="1" presStyleCnt="3" custScaleX="103261" custScaleY="141518" custLinFactNeighborX="-142" custLinFactNeighborY="-23982">
        <dgm:presLayoutVars>
          <dgm:bulletEnabled val="1"/>
        </dgm:presLayoutVars>
      </dgm:prSet>
      <dgm:spPr/>
      <dgm:t>
        <a:bodyPr/>
        <a:lstStyle/>
        <a:p>
          <a:endParaRPr lang="en-US"/>
        </a:p>
      </dgm:t>
    </dgm:pt>
    <dgm:pt modelId="{3BD9DFB4-4011-44CB-A498-66F1DDA9CBA5}" type="pres">
      <dgm:prSet presAssocID="{3FDA2AC6-694A-44DF-8C5E-87942AE43E3E}" presName="accent_2" presStyleCnt="0"/>
      <dgm:spPr/>
    </dgm:pt>
    <dgm:pt modelId="{B4191F65-73C5-42DD-9EE2-171BCF718208}" type="pres">
      <dgm:prSet presAssocID="{3FDA2AC6-694A-44DF-8C5E-87942AE43E3E}" presName="accentRepeatNode" presStyleLbl="solidFgAcc1" presStyleIdx="1" presStyleCnt="3" custLinFactNeighborX="1070" custLinFactNeighborY="-18046"/>
      <dgm:spPr/>
    </dgm:pt>
    <dgm:pt modelId="{E7F1C098-E7A5-4FEC-9D75-4C4EFF378167}" type="pres">
      <dgm:prSet presAssocID="{D510C51C-83E5-40B5-88A1-3BE754CCA552}" presName="text_3" presStyleLbl="node1" presStyleIdx="2" presStyleCnt="3" custScaleX="101818" custScaleY="148280" custLinFactNeighborY="-406">
        <dgm:presLayoutVars>
          <dgm:bulletEnabled val="1"/>
        </dgm:presLayoutVars>
      </dgm:prSet>
      <dgm:spPr/>
      <dgm:t>
        <a:bodyPr/>
        <a:lstStyle/>
        <a:p>
          <a:endParaRPr lang="en-US"/>
        </a:p>
      </dgm:t>
    </dgm:pt>
    <dgm:pt modelId="{9EA8A6EA-66E0-46BE-9C56-9B3FC56ED5E9}" type="pres">
      <dgm:prSet presAssocID="{D510C51C-83E5-40B5-88A1-3BE754CCA552}" presName="accent_3" presStyleCnt="0"/>
      <dgm:spPr/>
    </dgm:pt>
    <dgm:pt modelId="{09368D34-27E0-4202-82F8-C12B62A0C75E}" type="pres">
      <dgm:prSet presAssocID="{D510C51C-83E5-40B5-88A1-3BE754CCA552}" presName="accentRepeatNode" presStyleLbl="solidFgAcc1" presStyleIdx="2" presStyleCnt="3"/>
      <dgm:spPr/>
    </dgm:pt>
  </dgm:ptLst>
  <dgm:cxnLst>
    <dgm:cxn modelId="{C1E81AC4-37C8-41D2-931F-C36DE0A56A56}" type="presOf" srcId="{18E293E6-994A-425D-9C46-C77EFF8C2829}" destId="{1B77B375-0EEB-4EFA-974B-59D2161F4405}" srcOrd="0" destOrd="1" presId="urn:microsoft.com/office/officeart/2008/layout/VerticalCurvedList"/>
    <dgm:cxn modelId="{4B77F814-FBE1-463E-801E-E1DB961C1003}" type="presOf" srcId="{76EACB92-EF62-41EB-8027-02FD348635BA}" destId="{070BC371-4D38-4646-B935-A9007F8B5DA5}" srcOrd="0" destOrd="0" presId="urn:microsoft.com/office/officeart/2008/layout/VerticalCurvedList"/>
    <dgm:cxn modelId="{B0B629A3-E09F-4447-B96E-24113ABD9741}" type="presOf" srcId="{6601EB19-0009-4775-B1FD-1BBF24D46829}" destId="{17ECF09F-C241-45FF-A0F0-F776D0C93E2A}" srcOrd="0" destOrd="0" presId="urn:microsoft.com/office/officeart/2008/layout/VerticalCurvedList"/>
    <dgm:cxn modelId="{06F1562E-0CF0-4306-A7A6-6CA286D56792}" type="presOf" srcId="{D510C51C-83E5-40B5-88A1-3BE754CCA552}" destId="{E7F1C098-E7A5-4FEC-9D75-4C4EFF378167}" srcOrd="0" destOrd="0" presId="urn:microsoft.com/office/officeart/2008/layout/VerticalCurvedList"/>
    <dgm:cxn modelId="{549CE405-6947-499B-B27E-479ADEF3509A}" srcId="{6601EB19-0009-4775-B1FD-1BBF24D46829}" destId="{21448FA1-C021-4187-8F74-36AC1AAEB00C}" srcOrd="0" destOrd="0" parTransId="{057A6835-F395-4236-9F78-61B8DC7F8D5F}" sibTransId="{D597A7D1-572D-410B-9FDA-79965AA6960F}"/>
    <dgm:cxn modelId="{0F4A44C3-D4B6-49A9-9423-FF6A42DF2EE1}" srcId="{6601EB19-0009-4775-B1FD-1BBF24D46829}" destId="{D510C51C-83E5-40B5-88A1-3BE754CCA552}" srcOrd="2" destOrd="0" parTransId="{7F8A4459-BF1C-40D3-951C-56BF8CED7B14}" sibTransId="{7804D6B7-33F9-486D-919D-4F4B2919BF15}"/>
    <dgm:cxn modelId="{E0CD850C-582E-4C68-8718-FB590A717290}" type="presOf" srcId="{21448FA1-C021-4187-8F74-36AC1AAEB00C}" destId="{1B77B375-0EEB-4EFA-974B-59D2161F4405}" srcOrd="0" destOrd="0" presId="urn:microsoft.com/office/officeart/2008/layout/VerticalCurvedList"/>
    <dgm:cxn modelId="{461DAEFF-D32A-4C1A-B707-915BB25EEE7F}" srcId="{6601EB19-0009-4775-B1FD-1BBF24D46829}" destId="{3FDA2AC6-694A-44DF-8C5E-87942AE43E3E}" srcOrd="1" destOrd="0" parTransId="{EA3A0160-CA06-4F0D-A7B1-EB31465465A6}" sibTransId="{7E073859-99CB-4FF8-976D-9BC17B91AD38}"/>
    <dgm:cxn modelId="{565EA74B-D70C-467B-97CB-2B94E2120928}" type="presOf" srcId="{3FDA2AC6-694A-44DF-8C5E-87942AE43E3E}" destId="{FA35BABA-C635-47CD-BAB0-DA79D0AC3DAF}" srcOrd="0" destOrd="0" presId="urn:microsoft.com/office/officeart/2008/layout/VerticalCurvedList"/>
    <dgm:cxn modelId="{BF557DBD-4294-4639-8EBD-B4FA9DCDCA43}" srcId="{21448FA1-C021-4187-8F74-36AC1AAEB00C}" destId="{18E293E6-994A-425D-9C46-C77EFF8C2829}" srcOrd="0" destOrd="0" parTransId="{9F8AD917-7833-4A56-B6F2-6BC2B44996ED}" sibTransId="{76EACB92-EF62-41EB-8027-02FD348635BA}"/>
    <dgm:cxn modelId="{34CE3E83-173A-42D8-9FB9-D159470742F0}" type="presParOf" srcId="{17ECF09F-C241-45FF-A0F0-F776D0C93E2A}" destId="{F27750EA-F21D-4561-8E31-B3627532F551}" srcOrd="0" destOrd="0" presId="urn:microsoft.com/office/officeart/2008/layout/VerticalCurvedList"/>
    <dgm:cxn modelId="{27F0ED0D-8024-49EE-BCBF-8AC9FEF2A9A9}" type="presParOf" srcId="{F27750EA-F21D-4561-8E31-B3627532F551}" destId="{2736137F-B419-4C60-BFC7-E5D0DC074D62}" srcOrd="0" destOrd="0" presId="urn:microsoft.com/office/officeart/2008/layout/VerticalCurvedList"/>
    <dgm:cxn modelId="{6D80F745-1AC9-483F-9590-C7B33AE4D4EE}" type="presParOf" srcId="{2736137F-B419-4C60-BFC7-E5D0DC074D62}" destId="{6EC87FE5-AD95-41F3-A7F0-F538F1DD0D0D}" srcOrd="0" destOrd="0" presId="urn:microsoft.com/office/officeart/2008/layout/VerticalCurvedList"/>
    <dgm:cxn modelId="{09550503-B3C1-4FD4-A93A-88778C094900}" type="presParOf" srcId="{2736137F-B419-4C60-BFC7-E5D0DC074D62}" destId="{070BC371-4D38-4646-B935-A9007F8B5DA5}" srcOrd="1" destOrd="0" presId="urn:microsoft.com/office/officeart/2008/layout/VerticalCurvedList"/>
    <dgm:cxn modelId="{4171D0A1-2D17-422A-8B25-7FF32C211426}" type="presParOf" srcId="{2736137F-B419-4C60-BFC7-E5D0DC074D62}" destId="{B768A730-F9EF-4526-8BCB-31AD79FDC54B}" srcOrd="2" destOrd="0" presId="urn:microsoft.com/office/officeart/2008/layout/VerticalCurvedList"/>
    <dgm:cxn modelId="{B29EC256-CFE5-4977-90C8-4DDD6836EBF3}" type="presParOf" srcId="{2736137F-B419-4C60-BFC7-E5D0DC074D62}" destId="{6879CCE3-7E75-434C-8D26-09F7B99289CF}" srcOrd="3" destOrd="0" presId="urn:microsoft.com/office/officeart/2008/layout/VerticalCurvedList"/>
    <dgm:cxn modelId="{AF3D5E89-FB9A-4243-8460-7981BC24BA5D}" type="presParOf" srcId="{F27750EA-F21D-4561-8E31-B3627532F551}" destId="{1B77B375-0EEB-4EFA-974B-59D2161F4405}" srcOrd="1" destOrd="0" presId="urn:microsoft.com/office/officeart/2008/layout/VerticalCurvedList"/>
    <dgm:cxn modelId="{2BB8B743-76D5-4630-BBBF-A77D028A1A8E}" type="presParOf" srcId="{F27750EA-F21D-4561-8E31-B3627532F551}" destId="{22C0F462-71BB-46C3-8AC8-E2F859368C58}" srcOrd="2" destOrd="0" presId="urn:microsoft.com/office/officeart/2008/layout/VerticalCurvedList"/>
    <dgm:cxn modelId="{435CFDC5-9D89-41AC-92A8-73A8BE67250E}" type="presParOf" srcId="{22C0F462-71BB-46C3-8AC8-E2F859368C58}" destId="{81CDA8F1-268A-4780-AA66-A9BBE1405E72}" srcOrd="0" destOrd="0" presId="urn:microsoft.com/office/officeart/2008/layout/VerticalCurvedList"/>
    <dgm:cxn modelId="{DB1F9CC1-1F51-4870-AF42-082B72FA0C03}" type="presParOf" srcId="{F27750EA-F21D-4561-8E31-B3627532F551}" destId="{FA35BABA-C635-47CD-BAB0-DA79D0AC3DAF}" srcOrd="3" destOrd="0" presId="urn:microsoft.com/office/officeart/2008/layout/VerticalCurvedList"/>
    <dgm:cxn modelId="{C255A958-D215-4E8C-83D7-BA7EE9141D25}" type="presParOf" srcId="{F27750EA-F21D-4561-8E31-B3627532F551}" destId="{3BD9DFB4-4011-44CB-A498-66F1DDA9CBA5}" srcOrd="4" destOrd="0" presId="urn:microsoft.com/office/officeart/2008/layout/VerticalCurvedList"/>
    <dgm:cxn modelId="{8ABEC19C-A7B5-4450-B2E8-DCFB3D84DD3C}" type="presParOf" srcId="{3BD9DFB4-4011-44CB-A498-66F1DDA9CBA5}" destId="{B4191F65-73C5-42DD-9EE2-171BCF718208}" srcOrd="0" destOrd="0" presId="urn:microsoft.com/office/officeart/2008/layout/VerticalCurvedList"/>
    <dgm:cxn modelId="{A73811DF-60D3-462C-BA50-64FB5ADCF28E}" type="presParOf" srcId="{F27750EA-F21D-4561-8E31-B3627532F551}" destId="{E7F1C098-E7A5-4FEC-9D75-4C4EFF378167}" srcOrd="5" destOrd="0" presId="urn:microsoft.com/office/officeart/2008/layout/VerticalCurvedList"/>
    <dgm:cxn modelId="{B11CB1B6-0FF7-443B-BEE7-CC6736E451BA}" type="presParOf" srcId="{F27750EA-F21D-4561-8E31-B3627532F551}" destId="{9EA8A6EA-66E0-46BE-9C56-9B3FC56ED5E9}" srcOrd="6" destOrd="0" presId="urn:microsoft.com/office/officeart/2008/layout/VerticalCurvedList"/>
    <dgm:cxn modelId="{DD3E1A29-DB5D-488B-B39A-CA1C354F1387}" type="presParOf" srcId="{9EA8A6EA-66E0-46BE-9C56-9B3FC56ED5E9}" destId="{09368D34-27E0-4202-82F8-C12B62A0C7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01EB19-0009-4775-B1FD-1BBF24D4682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1448FA1-C021-4187-8F74-36AC1AAEB00C}">
      <dgm:prSet phldrT="[Text]" custT="1"/>
      <dgm:spPr>
        <a:solidFill>
          <a:srgbClr val="BF964B"/>
        </a:solidFill>
      </dgm:spPr>
      <dgm:t>
        <a:bodyPr/>
        <a:lstStyle/>
        <a:p>
          <a:pPr algn="just"/>
          <a:r>
            <a:rPr lang="en-US" sz="1600" smtClean="0"/>
            <a:t>Phải tuyên truyền sâu rộng, nâng cao nhận thức đến toàn thể cán bộ, công chức, doanh nghiệp và người dân. </a:t>
          </a:r>
          <a:endParaRPr lang="en-US" sz="1600" b="1">
            <a:solidFill>
              <a:srgbClr val="FFFF00"/>
            </a:solidFill>
            <a:effectLst>
              <a:outerShdw blurRad="38100" dist="38100" dir="2700000" algn="tl">
                <a:srgbClr val="000000">
                  <a:alpha val="43137"/>
                </a:srgbClr>
              </a:outerShdw>
            </a:effectLst>
            <a:latin typeface="+mn-lt"/>
          </a:endParaRPr>
        </a:p>
      </dgm:t>
    </dgm:pt>
    <dgm:pt modelId="{D597A7D1-572D-410B-9FDA-79965AA6960F}" type="sibTrans" cxnId="{549CE405-6947-499B-B27E-479ADEF3509A}">
      <dgm:prSet/>
      <dgm:spPr/>
      <dgm:t>
        <a:bodyPr/>
        <a:lstStyle/>
        <a:p>
          <a:endParaRPr lang="en-US" sz="1600"/>
        </a:p>
      </dgm:t>
    </dgm:pt>
    <dgm:pt modelId="{057A6835-F395-4236-9F78-61B8DC7F8D5F}" type="parTrans" cxnId="{549CE405-6947-499B-B27E-479ADEF3509A}">
      <dgm:prSet/>
      <dgm:spPr/>
      <dgm:t>
        <a:bodyPr/>
        <a:lstStyle/>
        <a:p>
          <a:endParaRPr lang="en-US" sz="1600"/>
        </a:p>
      </dgm:t>
    </dgm:pt>
    <dgm:pt modelId="{3FDA2AC6-694A-44DF-8C5E-87942AE43E3E}">
      <dgm:prSet phldrT="[Text]" custT="1"/>
      <dgm:spPr>
        <a:solidFill>
          <a:srgbClr val="F47516"/>
        </a:solidFill>
      </dgm:spPr>
      <dgm:t>
        <a:bodyPr/>
        <a:lstStyle/>
        <a:p>
          <a:pPr algn="just"/>
          <a:r>
            <a:rPr lang="en-US" sz="1600" smtClean="0"/>
            <a:t>Phải có sự vào cuộc, tham gia tích cực của các cấp, các ngành, đặc biệt là Đoàn thanh niên các cấp phải thực sự tích cực, chủ động hỗ trợ người dân, doanh nghiệp tiếp cận và sử dụng có hiệu quả dịch vụ công trực tuyến.  </a:t>
          </a:r>
          <a:endParaRPr lang="en-US" sz="1600"/>
        </a:p>
      </dgm:t>
    </dgm:pt>
    <dgm:pt modelId="{7E073859-99CB-4FF8-976D-9BC17B91AD38}" type="sibTrans" cxnId="{461DAEFF-D32A-4C1A-B707-915BB25EEE7F}">
      <dgm:prSet/>
      <dgm:spPr/>
      <dgm:t>
        <a:bodyPr/>
        <a:lstStyle/>
        <a:p>
          <a:endParaRPr lang="en-US" sz="1600"/>
        </a:p>
      </dgm:t>
    </dgm:pt>
    <dgm:pt modelId="{EA3A0160-CA06-4F0D-A7B1-EB31465465A6}" type="parTrans" cxnId="{461DAEFF-D32A-4C1A-B707-915BB25EEE7F}">
      <dgm:prSet/>
      <dgm:spPr/>
      <dgm:t>
        <a:bodyPr/>
        <a:lstStyle/>
        <a:p>
          <a:endParaRPr lang="en-US" sz="1600"/>
        </a:p>
      </dgm:t>
    </dgm:pt>
    <dgm:pt modelId="{D510C51C-83E5-40B5-88A1-3BE754CCA552}">
      <dgm:prSet phldrT="[Text]" custT="1"/>
      <dgm:spPr>
        <a:solidFill>
          <a:schemeClr val="accent4">
            <a:lumMod val="75000"/>
          </a:schemeClr>
        </a:solidFill>
      </dgm:spPr>
      <dgm:t>
        <a:bodyPr/>
        <a:lstStyle/>
        <a:p>
          <a:pPr algn="just"/>
          <a:r>
            <a:rPr lang="en-US" sz="1600" smtClean="0"/>
            <a:t> Tập trung đào tạo, tập huấn và phát triển nhân lực cả về cán bộ quản lý, cán bộ kỹ thuật vận hành, quản trị các hệ thống thông tin, các công chức trực tiếp phục vụ người dân tại các Trung tâm phục vụ Hành chính công, Bộ phận tiếp nhận và trả kết quả hiện đại, người dân và doanh nghiệp trên toàn địa bàn tỉnh</a:t>
          </a:r>
          <a:endParaRPr lang="en-US" sz="1600"/>
        </a:p>
      </dgm:t>
    </dgm:pt>
    <dgm:pt modelId="{7804D6B7-33F9-486D-919D-4F4B2919BF15}" type="sibTrans" cxnId="{0F4A44C3-D4B6-49A9-9423-FF6A42DF2EE1}">
      <dgm:prSet/>
      <dgm:spPr/>
      <dgm:t>
        <a:bodyPr/>
        <a:lstStyle/>
        <a:p>
          <a:endParaRPr lang="en-US" sz="1600"/>
        </a:p>
      </dgm:t>
    </dgm:pt>
    <dgm:pt modelId="{7F8A4459-BF1C-40D3-951C-56BF8CED7B14}" type="parTrans" cxnId="{0F4A44C3-D4B6-49A9-9423-FF6A42DF2EE1}">
      <dgm:prSet/>
      <dgm:spPr/>
      <dgm:t>
        <a:bodyPr/>
        <a:lstStyle/>
        <a:p>
          <a:endParaRPr lang="en-US" sz="1600"/>
        </a:p>
      </dgm:t>
    </dgm:pt>
    <dgm:pt modelId="{17ECF09F-C241-45FF-A0F0-F776D0C93E2A}" type="pres">
      <dgm:prSet presAssocID="{6601EB19-0009-4775-B1FD-1BBF24D46829}" presName="Name0" presStyleCnt="0">
        <dgm:presLayoutVars>
          <dgm:chMax val="7"/>
          <dgm:chPref val="7"/>
          <dgm:dir/>
        </dgm:presLayoutVars>
      </dgm:prSet>
      <dgm:spPr/>
      <dgm:t>
        <a:bodyPr/>
        <a:lstStyle/>
        <a:p>
          <a:endParaRPr lang="en-US"/>
        </a:p>
      </dgm:t>
    </dgm:pt>
    <dgm:pt modelId="{F27750EA-F21D-4561-8E31-B3627532F551}" type="pres">
      <dgm:prSet presAssocID="{6601EB19-0009-4775-B1FD-1BBF24D46829}" presName="Name1" presStyleCnt="0"/>
      <dgm:spPr/>
    </dgm:pt>
    <dgm:pt modelId="{2736137F-B419-4C60-BFC7-E5D0DC074D62}" type="pres">
      <dgm:prSet presAssocID="{6601EB19-0009-4775-B1FD-1BBF24D46829}" presName="cycle" presStyleCnt="0"/>
      <dgm:spPr/>
    </dgm:pt>
    <dgm:pt modelId="{6EC87FE5-AD95-41F3-A7F0-F538F1DD0D0D}" type="pres">
      <dgm:prSet presAssocID="{6601EB19-0009-4775-B1FD-1BBF24D46829}" presName="srcNode" presStyleLbl="node1" presStyleIdx="0" presStyleCnt="3"/>
      <dgm:spPr/>
    </dgm:pt>
    <dgm:pt modelId="{070BC371-4D38-4646-B935-A9007F8B5DA5}" type="pres">
      <dgm:prSet presAssocID="{6601EB19-0009-4775-B1FD-1BBF24D46829}" presName="conn" presStyleLbl="parChTrans1D2" presStyleIdx="0" presStyleCnt="1"/>
      <dgm:spPr/>
      <dgm:t>
        <a:bodyPr/>
        <a:lstStyle/>
        <a:p>
          <a:endParaRPr lang="en-US"/>
        </a:p>
      </dgm:t>
    </dgm:pt>
    <dgm:pt modelId="{B768A730-F9EF-4526-8BCB-31AD79FDC54B}" type="pres">
      <dgm:prSet presAssocID="{6601EB19-0009-4775-B1FD-1BBF24D46829}" presName="extraNode" presStyleLbl="node1" presStyleIdx="0" presStyleCnt="3"/>
      <dgm:spPr/>
    </dgm:pt>
    <dgm:pt modelId="{6879CCE3-7E75-434C-8D26-09F7B99289CF}" type="pres">
      <dgm:prSet presAssocID="{6601EB19-0009-4775-B1FD-1BBF24D46829}" presName="dstNode" presStyleLbl="node1" presStyleIdx="0" presStyleCnt="3"/>
      <dgm:spPr/>
    </dgm:pt>
    <dgm:pt modelId="{1B77B375-0EEB-4EFA-974B-59D2161F4405}" type="pres">
      <dgm:prSet presAssocID="{21448FA1-C021-4187-8F74-36AC1AAEB00C}" presName="text_1" presStyleLbl="node1" presStyleIdx="0" presStyleCnt="3" custScaleX="100063" custScaleY="64516" custLinFactNeighborX="1790" custLinFactNeighborY="-33128">
        <dgm:presLayoutVars>
          <dgm:bulletEnabled val="1"/>
        </dgm:presLayoutVars>
      </dgm:prSet>
      <dgm:spPr/>
      <dgm:t>
        <a:bodyPr/>
        <a:lstStyle/>
        <a:p>
          <a:endParaRPr lang="en-US"/>
        </a:p>
      </dgm:t>
    </dgm:pt>
    <dgm:pt modelId="{22C0F462-71BB-46C3-8AC8-E2F859368C58}" type="pres">
      <dgm:prSet presAssocID="{21448FA1-C021-4187-8F74-36AC1AAEB00C}" presName="accent_1" presStyleCnt="0"/>
      <dgm:spPr/>
    </dgm:pt>
    <dgm:pt modelId="{81CDA8F1-268A-4780-AA66-A9BBE1405E72}" type="pres">
      <dgm:prSet presAssocID="{21448FA1-C021-4187-8F74-36AC1AAEB00C}" presName="accentRepeatNode" presStyleLbl="solidFgAcc1" presStyleIdx="0" presStyleCnt="3" custLinFactNeighborX="-7399" custLinFactNeighborY="-18397"/>
      <dgm:spPr/>
    </dgm:pt>
    <dgm:pt modelId="{FA35BABA-C635-47CD-BAB0-DA79D0AC3DAF}" type="pres">
      <dgm:prSet presAssocID="{3FDA2AC6-694A-44DF-8C5E-87942AE43E3E}" presName="text_2" presStyleLbl="node1" presStyleIdx="1" presStyleCnt="3" custScaleX="103261" custScaleY="141518" custLinFactNeighborX="-142" custLinFactNeighborY="-23982">
        <dgm:presLayoutVars>
          <dgm:bulletEnabled val="1"/>
        </dgm:presLayoutVars>
      </dgm:prSet>
      <dgm:spPr/>
      <dgm:t>
        <a:bodyPr/>
        <a:lstStyle/>
        <a:p>
          <a:endParaRPr lang="en-US"/>
        </a:p>
      </dgm:t>
    </dgm:pt>
    <dgm:pt modelId="{3BD9DFB4-4011-44CB-A498-66F1DDA9CBA5}" type="pres">
      <dgm:prSet presAssocID="{3FDA2AC6-694A-44DF-8C5E-87942AE43E3E}" presName="accent_2" presStyleCnt="0"/>
      <dgm:spPr/>
    </dgm:pt>
    <dgm:pt modelId="{B4191F65-73C5-42DD-9EE2-171BCF718208}" type="pres">
      <dgm:prSet presAssocID="{3FDA2AC6-694A-44DF-8C5E-87942AE43E3E}" presName="accentRepeatNode" presStyleLbl="solidFgAcc1" presStyleIdx="1" presStyleCnt="3" custLinFactNeighborX="1070" custLinFactNeighborY="-18046"/>
      <dgm:spPr/>
    </dgm:pt>
    <dgm:pt modelId="{E7F1C098-E7A5-4FEC-9D75-4C4EFF378167}" type="pres">
      <dgm:prSet presAssocID="{D510C51C-83E5-40B5-88A1-3BE754CCA552}" presName="text_3" presStyleLbl="node1" presStyleIdx="2" presStyleCnt="3" custScaleX="101818" custScaleY="148280" custLinFactNeighborY="-406">
        <dgm:presLayoutVars>
          <dgm:bulletEnabled val="1"/>
        </dgm:presLayoutVars>
      </dgm:prSet>
      <dgm:spPr/>
      <dgm:t>
        <a:bodyPr/>
        <a:lstStyle/>
        <a:p>
          <a:endParaRPr lang="en-US"/>
        </a:p>
      </dgm:t>
    </dgm:pt>
    <dgm:pt modelId="{9EA8A6EA-66E0-46BE-9C56-9B3FC56ED5E9}" type="pres">
      <dgm:prSet presAssocID="{D510C51C-83E5-40B5-88A1-3BE754CCA552}" presName="accent_3" presStyleCnt="0"/>
      <dgm:spPr/>
    </dgm:pt>
    <dgm:pt modelId="{09368D34-27E0-4202-82F8-C12B62A0C75E}" type="pres">
      <dgm:prSet presAssocID="{D510C51C-83E5-40B5-88A1-3BE754CCA552}" presName="accentRepeatNode" presStyleLbl="solidFgAcc1" presStyleIdx="2" presStyleCnt="3"/>
      <dgm:spPr/>
    </dgm:pt>
  </dgm:ptLst>
  <dgm:cxnLst>
    <dgm:cxn modelId="{DCAE7057-1D4F-4E88-93A0-449C453CEE2F}" type="presOf" srcId="{6601EB19-0009-4775-B1FD-1BBF24D46829}" destId="{17ECF09F-C241-45FF-A0F0-F776D0C93E2A}" srcOrd="0" destOrd="0" presId="urn:microsoft.com/office/officeart/2008/layout/VerticalCurvedList"/>
    <dgm:cxn modelId="{538D6608-29F3-4C6E-B42C-BF3C46441F59}" type="presOf" srcId="{21448FA1-C021-4187-8F74-36AC1AAEB00C}" destId="{1B77B375-0EEB-4EFA-974B-59D2161F4405}" srcOrd="0" destOrd="0" presId="urn:microsoft.com/office/officeart/2008/layout/VerticalCurvedList"/>
    <dgm:cxn modelId="{6C82B2E9-C275-45AC-BBC5-89A5D0D75024}" type="presOf" srcId="{3FDA2AC6-694A-44DF-8C5E-87942AE43E3E}" destId="{FA35BABA-C635-47CD-BAB0-DA79D0AC3DAF}" srcOrd="0" destOrd="0" presId="urn:microsoft.com/office/officeart/2008/layout/VerticalCurvedList"/>
    <dgm:cxn modelId="{77623A80-088D-4148-9CA9-4AD89D97CD51}" type="presOf" srcId="{D510C51C-83E5-40B5-88A1-3BE754CCA552}" destId="{E7F1C098-E7A5-4FEC-9D75-4C4EFF378167}" srcOrd="0" destOrd="0" presId="urn:microsoft.com/office/officeart/2008/layout/VerticalCurvedList"/>
    <dgm:cxn modelId="{549CE405-6947-499B-B27E-479ADEF3509A}" srcId="{6601EB19-0009-4775-B1FD-1BBF24D46829}" destId="{21448FA1-C021-4187-8F74-36AC1AAEB00C}" srcOrd="0" destOrd="0" parTransId="{057A6835-F395-4236-9F78-61B8DC7F8D5F}" sibTransId="{D597A7D1-572D-410B-9FDA-79965AA6960F}"/>
    <dgm:cxn modelId="{D4EEF5DC-4EC0-4185-97A1-FA5718C226E9}" type="presOf" srcId="{D597A7D1-572D-410B-9FDA-79965AA6960F}" destId="{070BC371-4D38-4646-B935-A9007F8B5DA5}" srcOrd="0" destOrd="0" presId="urn:microsoft.com/office/officeart/2008/layout/VerticalCurvedList"/>
    <dgm:cxn modelId="{0F4A44C3-D4B6-49A9-9423-FF6A42DF2EE1}" srcId="{6601EB19-0009-4775-B1FD-1BBF24D46829}" destId="{D510C51C-83E5-40B5-88A1-3BE754CCA552}" srcOrd="2" destOrd="0" parTransId="{7F8A4459-BF1C-40D3-951C-56BF8CED7B14}" sibTransId="{7804D6B7-33F9-486D-919D-4F4B2919BF15}"/>
    <dgm:cxn modelId="{461DAEFF-D32A-4C1A-B707-915BB25EEE7F}" srcId="{6601EB19-0009-4775-B1FD-1BBF24D46829}" destId="{3FDA2AC6-694A-44DF-8C5E-87942AE43E3E}" srcOrd="1" destOrd="0" parTransId="{EA3A0160-CA06-4F0D-A7B1-EB31465465A6}" sibTransId="{7E073859-99CB-4FF8-976D-9BC17B91AD38}"/>
    <dgm:cxn modelId="{F818DFA6-81C8-4E56-83CE-8227565D3A8B}" type="presParOf" srcId="{17ECF09F-C241-45FF-A0F0-F776D0C93E2A}" destId="{F27750EA-F21D-4561-8E31-B3627532F551}" srcOrd="0" destOrd="0" presId="urn:microsoft.com/office/officeart/2008/layout/VerticalCurvedList"/>
    <dgm:cxn modelId="{8C4209C2-834F-44C2-9B19-CE4691CA1096}" type="presParOf" srcId="{F27750EA-F21D-4561-8E31-B3627532F551}" destId="{2736137F-B419-4C60-BFC7-E5D0DC074D62}" srcOrd="0" destOrd="0" presId="urn:microsoft.com/office/officeart/2008/layout/VerticalCurvedList"/>
    <dgm:cxn modelId="{42E41C84-F99B-4BC9-A675-C9B8FF09808C}" type="presParOf" srcId="{2736137F-B419-4C60-BFC7-E5D0DC074D62}" destId="{6EC87FE5-AD95-41F3-A7F0-F538F1DD0D0D}" srcOrd="0" destOrd="0" presId="urn:microsoft.com/office/officeart/2008/layout/VerticalCurvedList"/>
    <dgm:cxn modelId="{99885C58-AD66-4B5E-AEB2-BF341DD4A206}" type="presParOf" srcId="{2736137F-B419-4C60-BFC7-E5D0DC074D62}" destId="{070BC371-4D38-4646-B935-A9007F8B5DA5}" srcOrd="1" destOrd="0" presId="urn:microsoft.com/office/officeart/2008/layout/VerticalCurvedList"/>
    <dgm:cxn modelId="{EAAE3EE1-C8EA-4E0F-8612-A0398816ACD9}" type="presParOf" srcId="{2736137F-B419-4C60-BFC7-E5D0DC074D62}" destId="{B768A730-F9EF-4526-8BCB-31AD79FDC54B}" srcOrd="2" destOrd="0" presId="urn:microsoft.com/office/officeart/2008/layout/VerticalCurvedList"/>
    <dgm:cxn modelId="{494A9A28-281F-49E4-8F8F-B88B38A745EE}" type="presParOf" srcId="{2736137F-B419-4C60-BFC7-E5D0DC074D62}" destId="{6879CCE3-7E75-434C-8D26-09F7B99289CF}" srcOrd="3" destOrd="0" presId="urn:microsoft.com/office/officeart/2008/layout/VerticalCurvedList"/>
    <dgm:cxn modelId="{AC7DDB45-72E6-47E8-9FA9-ABEC110DFF54}" type="presParOf" srcId="{F27750EA-F21D-4561-8E31-B3627532F551}" destId="{1B77B375-0EEB-4EFA-974B-59D2161F4405}" srcOrd="1" destOrd="0" presId="urn:microsoft.com/office/officeart/2008/layout/VerticalCurvedList"/>
    <dgm:cxn modelId="{C5EA8BFD-FE23-4955-89FE-29A0EA889F0E}" type="presParOf" srcId="{F27750EA-F21D-4561-8E31-B3627532F551}" destId="{22C0F462-71BB-46C3-8AC8-E2F859368C58}" srcOrd="2" destOrd="0" presId="urn:microsoft.com/office/officeart/2008/layout/VerticalCurvedList"/>
    <dgm:cxn modelId="{EA667A96-4DCE-42C8-BDAE-79E474D8FA6A}" type="presParOf" srcId="{22C0F462-71BB-46C3-8AC8-E2F859368C58}" destId="{81CDA8F1-268A-4780-AA66-A9BBE1405E72}" srcOrd="0" destOrd="0" presId="urn:microsoft.com/office/officeart/2008/layout/VerticalCurvedList"/>
    <dgm:cxn modelId="{52BA32AE-C4AB-4BC4-9C1D-05EB4567EA47}" type="presParOf" srcId="{F27750EA-F21D-4561-8E31-B3627532F551}" destId="{FA35BABA-C635-47CD-BAB0-DA79D0AC3DAF}" srcOrd="3" destOrd="0" presId="urn:microsoft.com/office/officeart/2008/layout/VerticalCurvedList"/>
    <dgm:cxn modelId="{74BAFA50-2848-4D2F-A3AB-9C43961D8A64}" type="presParOf" srcId="{F27750EA-F21D-4561-8E31-B3627532F551}" destId="{3BD9DFB4-4011-44CB-A498-66F1DDA9CBA5}" srcOrd="4" destOrd="0" presId="urn:microsoft.com/office/officeart/2008/layout/VerticalCurvedList"/>
    <dgm:cxn modelId="{1529356A-C7E1-40DD-A5BF-F575C075B0B2}" type="presParOf" srcId="{3BD9DFB4-4011-44CB-A498-66F1DDA9CBA5}" destId="{B4191F65-73C5-42DD-9EE2-171BCF718208}" srcOrd="0" destOrd="0" presId="urn:microsoft.com/office/officeart/2008/layout/VerticalCurvedList"/>
    <dgm:cxn modelId="{63E08533-0DC2-468E-BC55-9272E0776DB1}" type="presParOf" srcId="{F27750EA-F21D-4561-8E31-B3627532F551}" destId="{E7F1C098-E7A5-4FEC-9D75-4C4EFF378167}" srcOrd="5" destOrd="0" presId="urn:microsoft.com/office/officeart/2008/layout/VerticalCurvedList"/>
    <dgm:cxn modelId="{D791B4E8-9B5F-4187-83F9-A9810BFE9980}" type="presParOf" srcId="{F27750EA-F21D-4561-8E31-B3627532F551}" destId="{9EA8A6EA-66E0-46BE-9C56-9B3FC56ED5E9}" srcOrd="6" destOrd="0" presId="urn:microsoft.com/office/officeart/2008/layout/VerticalCurvedList"/>
    <dgm:cxn modelId="{AF3D0083-36E2-484C-9261-FC0179A5F03F}" type="presParOf" srcId="{9EA8A6EA-66E0-46BE-9C56-9B3FC56ED5E9}" destId="{09368D34-27E0-4202-82F8-C12B62A0C7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7F936B-6D8D-40F2-9632-518B5DD0E977}" type="doc">
      <dgm:prSet loTypeId="urn:microsoft.com/office/officeart/2005/8/layout/gear1" loCatId="relationship" qsTypeId="urn:microsoft.com/office/officeart/2005/8/quickstyle/simple1" qsCatId="simple" csTypeId="urn:microsoft.com/office/officeart/2005/8/colors/accent1_2" csCatId="accent1" phldr="1"/>
      <dgm:spPr/>
    </dgm:pt>
    <dgm:pt modelId="{E6D53F65-AABB-4641-B635-65D8D5933496}">
      <dgm:prSet phldrT="[Text]" custT="1"/>
      <dgm:spPr>
        <a:solidFill>
          <a:srgbClr val="DC6C2E"/>
        </a:solidFill>
      </dgm:spPr>
      <dgm:t>
        <a:bodyPr/>
        <a:lstStyle/>
        <a:p>
          <a:r>
            <a:rPr lang="en-US" sz="1800" smtClean="0"/>
            <a:t>Quy định hoá tính pháp lý của dữ liệu điện tử và quản lý, xử lý, lưu trữ, giao dịch diện tử</a:t>
          </a:r>
          <a:endParaRPr lang="en-US" sz="1800"/>
        </a:p>
      </dgm:t>
    </dgm:pt>
    <dgm:pt modelId="{910EFD49-265B-41A9-947A-7800B52B294E}" type="parTrans" cxnId="{CBFC6134-B4B1-4005-BF5F-82175373AC09}">
      <dgm:prSet/>
      <dgm:spPr/>
      <dgm:t>
        <a:bodyPr/>
        <a:lstStyle/>
        <a:p>
          <a:endParaRPr lang="en-US"/>
        </a:p>
      </dgm:t>
    </dgm:pt>
    <dgm:pt modelId="{AFA0EAFD-EEDC-4D74-B912-A51A9B7BAF94}" type="sibTrans" cxnId="{CBFC6134-B4B1-4005-BF5F-82175373AC09}">
      <dgm:prSet/>
      <dgm:spPr/>
      <dgm:t>
        <a:bodyPr/>
        <a:lstStyle/>
        <a:p>
          <a:endParaRPr lang="en-US"/>
        </a:p>
      </dgm:t>
    </dgm:pt>
    <dgm:pt modelId="{5CC67FCF-DC7C-41C1-ACB0-F6EF447488AB}">
      <dgm:prSet phldrT="[Text]"/>
      <dgm:spPr>
        <a:solidFill>
          <a:schemeClr val="accent2">
            <a:lumMod val="50000"/>
          </a:schemeClr>
        </a:solidFill>
      </dgm:spPr>
      <dgm:t>
        <a:bodyPr/>
        <a:lstStyle/>
        <a:p>
          <a:r>
            <a:rPr lang="en-US" smtClean="0"/>
            <a:t>Bô, ngành TW hỗ trợ các địa phương kết nối, chia sẻ dữ liệu</a:t>
          </a:r>
          <a:endParaRPr lang="en-US"/>
        </a:p>
      </dgm:t>
    </dgm:pt>
    <dgm:pt modelId="{5CEFFD1D-6E3F-4E14-B950-7835B31D5757}" type="parTrans" cxnId="{3D49A1DC-4616-4A09-9089-9E28186967A4}">
      <dgm:prSet/>
      <dgm:spPr/>
      <dgm:t>
        <a:bodyPr/>
        <a:lstStyle/>
        <a:p>
          <a:endParaRPr lang="en-US"/>
        </a:p>
      </dgm:t>
    </dgm:pt>
    <dgm:pt modelId="{BD791035-4E69-4AA0-82AA-AFAB65A48A01}" type="sibTrans" cxnId="{3D49A1DC-4616-4A09-9089-9E28186967A4}">
      <dgm:prSet/>
      <dgm:spPr/>
      <dgm:t>
        <a:bodyPr/>
        <a:lstStyle/>
        <a:p>
          <a:endParaRPr lang="en-US"/>
        </a:p>
      </dgm:t>
    </dgm:pt>
    <dgm:pt modelId="{0AB29F6E-C45E-421A-BED0-F759DBD4B663}">
      <dgm:prSet phldrT="[Text]"/>
      <dgm:spPr/>
      <dgm:t>
        <a:bodyPr/>
        <a:lstStyle/>
        <a:p>
          <a:r>
            <a:rPr lang="en-US" smtClean="0"/>
            <a:t>Chính phủ chỉ đạo các bộ, ngành: Hoàn thành CSDL quốc gia</a:t>
          </a:r>
          <a:endParaRPr lang="en-US"/>
        </a:p>
      </dgm:t>
    </dgm:pt>
    <dgm:pt modelId="{9B1977DE-4D41-42D5-A4AD-91F3633C8C2F}" type="parTrans" cxnId="{31315F5A-904D-487F-ABB1-5A6A248FEB02}">
      <dgm:prSet/>
      <dgm:spPr/>
      <dgm:t>
        <a:bodyPr/>
        <a:lstStyle/>
        <a:p>
          <a:endParaRPr lang="en-US"/>
        </a:p>
      </dgm:t>
    </dgm:pt>
    <dgm:pt modelId="{9308480A-CE27-4363-A959-B895F3FD77C9}" type="sibTrans" cxnId="{31315F5A-904D-487F-ABB1-5A6A248FEB02}">
      <dgm:prSet/>
      <dgm:spPr/>
      <dgm:t>
        <a:bodyPr/>
        <a:lstStyle/>
        <a:p>
          <a:endParaRPr lang="en-US"/>
        </a:p>
      </dgm:t>
    </dgm:pt>
    <dgm:pt modelId="{5646F2ED-C917-44C0-81EE-2E6B7A890036}" type="pres">
      <dgm:prSet presAssocID="{727F936B-6D8D-40F2-9632-518B5DD0E977}" presName="composite" presStyleCnt="0">
        <dgm:presLayoutVars>
          <dgm:chMax val="3"/>
          <dgm:animLvl val="lvl"/>
          <dgm:resizeHandles val="exact"/>
        </dgm:presLayoutVars>
      </dgm:prSet>
      <dgm:spPr/>
    </dgm:pt>
    <dgm:pt modelId="{769E2633-713B-422A-B80C-106A41125EE1}" type="pres">
      <dgm:prSet presAssocID="{E6D53F65-AABB-4641-B635-65D8D5933496}" presName="gear1" presStyleLbl="node1" presStyleIdx="0" presStyleCnt="3">
        <dgm:presLayoutVars>
          <dgm:chMax val="1"/>
          <dgm:bulletEnabled val="1"/>
        </dgm:presLayoutVars>
      </dgm:prSet>
      <dgm:spPr/>
      <dgm:t>
        <a:bodyPr/>
        <a:lstStyle/>
        <a:p>
          <a:endParaRPr lang="en-US"/>
        </a:p>
      </dgm:t>
    </dgm:pt>
    <dgm:pt modelId="{149B2F71-51ED-40F3-A324-369A59F2B6C2}" type="pres">
      <dgm:prSet presAssocID="{E6D53F65-AABB-4641-B635-65D8D5933496}" presName="gear1srcNode" presStyleLbl="node1" presStyleIdx="0" presStyleCnt="3"/>
      <dgm:spPr/>
    </dgm:pt>
    <dgm:pt modelId="{3AC415D9-A5B8-47BF-9A52-8842A134AEFB}" type="pres">
      <dgm:prSet presAssocID="{E6D53F65-AABB-4641-B635-65D8D5933496}" presName="gear1dstNode" presStyleLbl="node1" presStyleIdx="0" presStyleCnt="3"/>
      <dgm:spPr/>
    </dgm:pt>
    <dgm:pt modelId="{1BC5B8D6-BA70-489D-9631-C6F994AFAEA6}" type="pres">
      <dgm:prSet presAssocID="{5CC67FCF-DC7C-41C1-ACB0-F6EF447488AB}" presName="gear2" presStyleLbl="node1" presStyleIdx="1" presStyleCnt="3">
        <dgm:presLayoutVars>
          <dgm:chMax val="1"/>
          <dgm:bulletEnabled val="1"/>
        </dgm:presLayoutVars>
      </dgm:prSet>
      <dgm:spPr/>
      <dgm:t>
        <a:bodyPr/>
        <a:lstStyle/>
        <a:p>
          <a:endParaRPr lang="en-US"/>
        </a:p>
      </dgm:t>
    </dgm:pt>
    <dgm:pt modelId="{3DC97111-4AAC-422F-AA5C-D2AA5D0CAC55}" type="pres">
      <dgm:prSet presAssocID="{5CC67FCF-DC7C-41C1-ACB0-F6EF447488AB}" presName="gear2srcNode" presStyleLbl="node1" presStyleIdx="1" presStyleCnt="3"/>
      <dgm:spPr/>
    </dgm:pt>
    <dgm:pt modelId="{E150197B-D01E-45B4-991E-7437A84E3B54}" type="pres">
      <dgm:prSet presAssocID="{5CC67FCF-DC7C-41C1-ACB0-F6EF447488AB}" presName="gear2dstNode" presStyleLbl="node1" presStyleIdx="1" presStyleCnt="3"/>
      <dgm:spPr/>
    </dgm:pt>
    <dgm:pt modelId="{00F0C210-F702-4FA8-9146-2CC6F7B3D251}" type="pres">
      <dgm:prSet presAssocID="{0AB29F6E-C45E-421A-BED0-F759DBD4B663}" presName="gear3" presStyleLbl="node1" presStyleIdx="2" presStyleCnt="3"/>
      <dgm:spPr/>
      <dgm:t>
        <a:bodyPr/>
        <a:lstStyle/>
        <a:p>
          <a:endParaRPr lang="en-US"/>
        </a:p>
      </dgm:t>
    </dgm:pt>
    <dgm:pt modelId="{D340DE09-27D6-4090-9FB2-BBBA900ED612}" type="pres">
      <dgm:prSet presAssocID="{0AB29F6E-C45E-421A-BED0-F759DBD4B663}" presName="gear3tx" presStyleLbl="node1" presStyleIdx="2" presStyleCnt="3">
        <dgm:presLayoutVars>
          <dgm:chMax val="1"/>
          <dgm:bulletEnabled val="1"/>
        </dgm:presLayoutVars>
      </dgm:prSet>
      <dgm:spPr/>
      <dgm:t>
        <a:bodyPr/>
        <a:lstStyle/>
        <a:p>
          <a:endParaRPr lang="en-US"/>
        </a:p>
      </dgm:t>
    </dgm:pt>
    <dgm:pt modelId="{0A19DC80-9B59-44A3-B627-E23441751D2A}" type="pres">
      <dgm:prSet presAssocID="{0AB29F6E-C45E-421A-BED0-F759DBD4B663}" presName="gear3srcNode" presStyleLbl="node1" presStyleIdx="2" presStyleCnt="3"/>
      <dgm:spPr/>
    </dgm:pt>
    <dgm:pt modelId="{155B04B0-43D4-4295-8855-37D7715BB308}" type="pres">
      <dgm:prSet presAssocID="{0AB29F6E-C45E-421A-BED0-F759DBD4B663}" presName="gear3dstNode" presStyleLbl="node1" presStyleIdx="2" presStyleCnt="3"/>
      <dgm:spPr/>
    </dgm:pt>
    <dgm:pt modelId="{CAAEB311-6DDC-4B49-9B40-D17041CD6D6F}" type="pres">
      <dgm:prSet presAssocID="{AFA0EAFD-EEDC-4D74-B912-A51A9B7BAF94}" presName="connector1" presStyleLbl="sibTrans2D1" presStyleIdx="0" presStyleCnt="3"/>
      <dgm:spPr/>
    </dgm:pt>
    <dgm:pt modelId="{033017C6-6204-4E03-AECD-FB8AAF256378}" type="pres">
      <dgm:prSet presAssocID="{BD791035-4E69-4AA0-82AA-AFAB65A48A01}" presName="connector2" presStyleLbl="sibTrans2D1" presStyleIdx="1" presStyleCnt="3"/>
      <dgm:spPr/>
    </dgm:pt>
    <dgm:pt modelId="{89FEDA6D-E873-4144-9584-FE2549F75D8A}" type="pres">
      <dgm:prSet presAssocID="{9308480A-CE27-4363-A959-B895F3FD77C9}" presName="connector3" presStyleLbl="sibTrans2D1" presStyleIdx="2" presStyleCnt="3"/>
      <dgm:spPr/>
    </dgm:pt>
  </dgm:ptLst>
  <dgm:cxnLst>
    <dgm:cxn modelId="{E5B63BD0-45A9-4C1B-B9BB-22E15FADD6DD}" type="presOf" srcId="{0AB29F6E-C45E-421A-BED0-F759DBD4B663}" destId="{00F0C210-F702-4FA8-9146-2CC6F7B3D251}" srcOrd="0" destOrd="0" presId="urn:microsoft.com/office/officeart/2005/8/layout/gear1"/>
    <dgm:cxn modelId="{46D68DD2-28A6-4B7D-B93D-48A47E29E8BE}" type="presOf" srcId="{0AB29F6E-C45E-421A-BED0-F759DBD4B663}" destId="{155B04B0-43D4-4295-8855-37D7715BB308}" srcOrd="3" destOrd="0" presId="urn:microsoft.com/office/officeart/2005/8/layout/gear1"/>
    <dgm:cxn modelId="{ED91273E-9864-4D0E-8AC3-029A4B5567B0}" type="presOf" srcId="{E6D53F65-AABB-4641-B635-65D8D5933496}" destId="{149B2F71-51ED-40F3-A324-369A59F2B6C2}" srcOrd="1" destOrd="0" presId="urn:microsoft.com/office/officeart/2005/8/layout/gear1"/>
    <dgm:cxn modelId="{3D49A1DC-4616-4A09-9089-9E28186967A4}" srcId="{727F936B-6D8D-40F2-9632-518B5DD0E977}" destId="{5CC67FCF-DC7C-41C1-ACB0-F6EF447488AB}" srcOrd="1" destOrd="0" parTransId="{5CEFFD1D-6E3F-4E14-B950-7835B31D5757}" sibTransId="{BD791035-4E69-4AA0-82AA-AFAB65A48A01}"/>
    <dgm:cxn modelId="{76B74F3C-8DA6-4A34-A979-B068A7396219}" type="presOf" srcId="{727F936B-6D8D-40F2-9632-518B5DD0E977}" destId="{5646F2ED-C917-44C0-81EE-2E6B7A890036}" srcOrd="0" destOrd="0" presId="urn:microsoft.com/office/officeart/2005/8/layout/gear1"/>
    <dgm:cxn modelId="{CBFC6134-B4B1-4005-BF5F-82175373AC09}" srcId="{727F936B-6D8D-40F2-9632-518B5DD0E977}" destId="{E6D53F65-AABB-4641-B635-65D8D5933496}" srcOrd="0" destOrd="0" parTransId="{910EFD49-265B-41A9-947A-7800B52B294E}" sibTransId="{AFA0EAFD-EEDC-4D74-B912-A51A9B7BAF94}"/>
    <dgm:cxn modelId="{31315F5A-904D-487F-ABB1-5A6A248FEB02}" srcId="{727F936B-6D8D-40F2-9632-518B5DD0E977}" destId="{0AB29F6E-C45E-421A-BED0-F759DBD4B663}" srcOrd="2" destOrd="0" parTransId="{9B1977DE-4D41-42D5-A4AD-91F3633C8C2F}" sibTransId="{9308480A-CE27-4363-A959-B895F3FD77C9}"/>
    <dgm:cxn modelId="{674516F0-6E9A-4D4D-B358-0C69E6E8B6D5}" type="presOf" srcId="{5CC67FCF-DC7C-41C1-ACB0-F6EF447488AB}" destId="{3DC97111-4AAC-422F-AA5C-D2AA5D0CAC55}" srcOrd="1" destOrd="0" presId="urn:microsoft.com/office/officeart/2005/8/layout/gear1"/>
    <dgm:cxn modelId="{8F0A5A81-CD54-4097-9180-678F4921E97B}" type="presOf" srcId="{AFA0EAFD-EEDC-4D74-B912-A51A9B7BAF94}" destId="{CAAEB311-6DDC-4B49-9B40-D17041CD6D6F}" srcOrd="0" destOrd="0" presId="urn:microsoft.com/office/officeart/2005/8/layout/gear1"/>
    <dgm:cxn modelId="{96CD4508-401E-4F6C-8DC5-90DF37518356}" type="presOf" srcId="{E6D53F65-AABB-4641-B635-65D8D5933496}" destId="{769E2633-713B-422A-B80C-106A41125EE1}" srcOrd="0" destOrd="0" presId="urn:microsoft.com/office/officeart/2005/8/layout/gear1"/>
    <dgm:cxn modelId="{2C215F1A-43B6-42BE-86CA-72C93F8BCBC7}" type="presOf" srcId="{5CC67FCF-DC7C-41C1-ACB0-F6EF447488AB}" destId="{1BC5B8D6-BA70-489D-9631-C6F994AFAEA6}" srcOrd="0" destOrd="0" presId="urn:microsoft.com/office/officeart/2005/8/layout/gear1"/>
    <dgm:cxn modelId="{0A87D98E-F244-40DD-8085-C8832C2A0762}" type="presOf" srcId="{0AB29F6E-C45E-421A-BED0-F759DBD4B663}" destId="{D340DE09-27D6-4090-9FB2-BBBA900ED612}" srcOrd="1" destOrd="0" presId="urn:microsoft.com/office/officeart/2005/8/layout/gear1"/>
    <dgm:cxn modelId="{3D12B3BB-CD99-44A6-9170-7103EB82209D}" type="presOf" srcId="{BD791035-4E69-4AA0-82AA-AFAB65A48A01}" destId="{033017C6-6204-4E03-AECD-FB8AAF256378}" srcOrd="0" destOrd="0" presId="urn:microsoft.com/office/officeart/2005/8/layout/gear1"/>
    <dgm:cxn modelId="{1EC5C3E5-1800-45F7-9CFB-4DD9C81C1506}" type="presOf" srcId="{5CC67FCF-DC7C-41C1-ACB0-F6EF447488AB}" destId="{E150197B-D01E-45B4-991E-7437A84E3B54}" srcOrd="2" destOrd="0" presId="urn:microsoft.com/office/officeart/2005/8/layout/gear1"/>
    <dgm:cxn modelId="{FB5B4BCE-0457-4F74-9CE0-30C52F423549}" type="presOf" srcId="{9308480A-CE27-4363-A959-B895F3FD77C9}" destId="{89FEDA6D-E873-4144-9584-FE2549F75D8A}" srcOrd="0" destOrd="0" presId="urn:microsoft.com/office/officeart/2005/8/layout/gear1"/>
    <dgm:cxn modelId="{B8A44B94-BA81-4350-B314-0BE3DC737DFC}" type="presOf" srcId="{E6D53F65-AABB-4641-B635-65D8D5933496}" destId="{3AC415D9-A5B8-47BF-9A52-8842A134AEFB}" srcOrd="2" destOrd="0" presId="urn:microsoft.com/office/officeart/2005/8/layout/gear1"/>
    <dgm:cxn modelId="{6D0F6C51-E83C-4197-A3C5-A7D9BBBC5DD0}" type="presOf" srcId="{0AB29F6E-C45E-421A-BED0-F759DBD4B663}" destId="{0A19DC80-9B59-44A3-B627-E23441751D2A}" srcOrd="2" destOrd="0" presId="urn:microsoft.com/office/officeart/2005/8/layout/gear1"/>
    <dgm:cxn modelId="{F9CBA988-3E2A-4FFE-A535-82D6A254F225}" type="presParOf" srcId="{5646F2ED-C917-44C0-81EE-2E6B7A890036}" destId="{769E2633-713B-422A-B80C-106A41125EE1}" srcOrd="0" destOrd="0" presId="urn:microsoft.com/office/officeart/2005/8/layout/gear1"/>
    <dgm:cxn modelId="{E20F8AB6-A081-4C08-B05C-561F9B09A426}" type="presParOf" srcId="{5646F2ED-C917-44C0-81EE-2E6B7A890036}" destId="{149B2F71-51ED-40F3-A324-369A59F2B6C2}" srcOrd="1" destOrd="0" presId="urn:microsoft.com/office/officeart/2005/8/layout/gear1"/>
    <dgm:cxn modelId="{2F1715BD-CE2B-4DB6-8E04-F1A5C898AC7D}" type="presParOf" srcId="{5646F2ED-C917-44C0-81EE-2E6B7A890036}" destId="{3AC415D9-A5B8-47BF-9A52-8842A134AEFB}" srcOrd="2" destOrd="0" presId="urn:microsoft.com/office/officeart/2005/8/layout/gear1"/>
    <dgm:cxn modelId="{14A5A0EA-FC17-4A47-B194-E99DCCD45963}" type="presParOf" srcId="{5646F2ED-C917-44C0-81EE-2E6B7A890036}" destId="{1BC5B8D6-BA70-489D-9631-C6F994AFAEA6}" srcOrd="3" destOrd="0" presId="urn:microsoft.com/office/officeart/2005/8/layout/gear1"/>
    <dgm:cxn modelId="{176A2D8B-0532-4350-81EB-93221F73993C}" type="presParOf" srcId="{5646F2ED-C917-44C0-81EE-2E6B7A890036}" destId="{3DC97111-4AAC-422F-AA5C-D2AA5D0CAC55}" srcOrd="4" destOrd="0" presId="urn:microsoft.com/office/officeart/2005/8/layout/gear1"/>
    <dgm:cxn modelId="{98FAB134-0DFF-4DF6-9A52-C4F6CED07930}" type="presParOf" srcId="{5646F2ED-C917-44C0-81EE-2E6B7A890036}" destId="{E150197B-D01E-45B4-991E-7437A84E3B54}" srcOrd="5" destOrd="0" presId="urn:microsoft.com/office/officeart/2005/8/layout/gear1"/>
    <dgm:cxn modelId="{72106FE4-140E-4364-9A26-83E5535991B9}" type="presParOf" srcId="{5646F2ED-C917-44C0-81EE-2E6B7A890036}" destId="{00F0C210-F702-4FA8-9146-2CC6F7B3D251}" srcOrd="6" destOrd="0" presId="urn:microsoft.com/office/officeart/2005/8/layout/gear1"/>
    <dgm:cxn modelId="{E21157B3-FAD9-4DD1-96C2-77DFEF403C1F}" type="presParOf" srcId="{5646F2ED-C917-44C0-81EE-2E6B7A890036}" destId="{D340DE09-27D6-4090-9FB2-BBBA900ED612}" srcOrd="7" destOrd="0" presId="urn:microsoft.com/office/officeart/2005/8/layout/gear1"/>
    <dgm:cxn modelId="{05572222-CA46-4F7B-80D0-FC874003B6E7}" type="presParOf" srcId="{5646F2ED-C917-44C0-81EE-2E6B7A890036}" destId="{0A19DC80-9B59-44A3-B627-E23441751D2A}" srcOrd="8" destOrd="0" presId="urn:microsoft.com/office/officeart/2005/8/layout/gear1"/>
    <dgm:cxn modelId="{77972F7D-3039-4498-BF8A-8A92097CD048}" type="presParOf" srcId="{5646F2ED-C917-44C0-81EE-2E6B7A890036}" destId="{155B04B0-43D4-4295-8855-37D7715BB308}" srcOrd="9" destOrd="0" presId="urn:microsoft.com/office/officeart/2005/8/layout/gear1"/>
    <dgm:cxn modelId="{6D3B9F1E-0067-4100-B2F6-405B010BA12F}" type="presParOf" srcId="{5646F2ED-C917-44C0-81EE-2E6B7A890036}" destId="{CAAEB311-6DDC-4B49-9B40-D17041CD6D6F}" srcOrd="10" destOrd="0" presId="urn:microsoft.com/office/officeart/2005/8/layout/gear1"/>
    <dgm:cxn modelId="{9D7B8D6B-6C46-46D7-A4B1-CBA03296063E}" type="presParOf" srcId="{5646F2ED-C917-44C0-81EE-2E6B7A890036}" destId="{033017C6-6204-4E03-AECD-FB8AAF256378}" srcOrd="11" destOrd="0" presId="urn:microsoft.com/office/officeart/2005/8/layout/gear1"/>
    <dgm:cxn modelId="{97DC1C00-89DD-4A2E-BA6C-11A4DE702462}" type="presParOf" srcId="{5646F2ED-C917-44C0-81EE-2E6B7A890036}" destId="{89FEDA6D-E873-4144-9584-FE2549F75D8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BC0D71-0D9B-4939-BD52-FFE812CEDF01}">
      <dsp:nvSpPr>
        <dsp:cNvPr id="0" name=""/>
        <dsp:cNvSpPr/>
      </dsp:nvSpPr>
      <dsp:spPr>
        <a:xfrm rot="16200000">
          <a:off x="-1552727" y="1555491"/>
          <a:ext cx="5112568" cy="2001584"/>
        </a:xfrm>
        <a:prstGeom prst="flowChartManualOperati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kern="1200" smtClean="0">
              <a:solidFill>
                <a:srgbClr val="FFFF00"/>
              </a:solidFill>
              <a:latin typeface="Times New Roman" pitchFamily="18" charset="0"/>
              <a:cs typeface="Times New Roman" pitchFamily="18" charset="0"/>
            </a:rPr>
            <a:t>Thực hiện Nghị quyết Đại hội Đảng bộ tỉnh Quảng Ninh lần thứ XIII, các cấp, các ngành, địa phương đã tập trung nghiên cứu, thực hiện 3 khâu đột phá chiến lược</a:t>
          </a:r>
          <a:endParaRPr lang="en-US" sz="1800" kern="1200">
            <a:solidFill>
              <a:srgbClr val="FFFF00"/>
            </a:solidFill>
            <a:latin typeface="Times New Roman" pitchFamily="18" charset="0"/>
            <a:cs typeface="Times New Roman" pitchFamily="18" charset="0"/>
          </a:endParaRPr>
        </a:p>
      </dsp:txBody>
      <dsp:txXfrm rot="5400000">
        <a:off x="2765" y="1022513"/>
        <a:ext cx="2001584" cy="3067540"/>
      </dsp:txXfrm>
    </dsp:sp>
    <dsp:sp modelId="{D0D0CD62-7360-4153-A9D1-89563864B0DB}">
      <dsp:nvSpPr>
        <dsp:cNvPr id="0" name=""/>
        <dsp:cNvSpPr/>
      </dsp:nvSpPr>
      <dsp:spPr>
        <a:xfrm rot="16200000">
          <a:off x="319025" y="1752396"/>
          <a:ext cx="5112568" cy="1607775"/>
        </a:xfrm>
        <a:prstGeom prst="flowChartManualOperation">
          <a:avLst/>
        </a:prstGeom>
        <a:solidFill>
          <a:schemeClr val="accent5">
            <a:hueOff val="-4394021"/>
            <a:satOff val="-866"/>
            <a:lumOff val="-8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itchFamily="18" charset="0"/>
              <a:cs typeface="Times New Roman" pitchFamily="18" charset="0"/>
            </a:rPr>
            <a:t> Trong đó xác định: Xây dựng nền hành chính hiện đại, minh bạch, hiệu quả và vì nhân dân là nhiệm vụ then chốt</a:t>
          </a:r>
          <a:endParaRPr lang="en-US" sz="1800" kern="1200">
            <a:latin typeface="Times New Roman" pitchFamily="18" charset="0"/>
            <a:cs typeface="Times New Roman" pitchFamily="18" charset="0"/>
          </a:endParaRPr>
        </a:p>
      </dsp:txBody>
      <dsp:txXfrm rot="5400000">
        <a:off x="2071421" y="1022514"/>
        <a:ext cx="1607775" cy="3067540"/>
      </dsp:txXfrm>
    </dsp:sp>
    <dsp:sp modelId="{053C7B4A-6A76-495C-9FCD-1CF39E2E4844}">
      <dsp:nvSpPr>
        <dsp:cNvPr id="0" name=""/>
        <dsp:cNvSpPr/>
      </dsp:nvSpPr>
      <dsp:spPr>
        <a:xfrm rot="16200000">
          <a:off x="2081897" y="1657095"/>
          <a:ext cx="5112568" cy="1798377"/>
        </a:xfrm>
        <a:prstGeom prst="flowChartManualOperation">
          <a:avLst/>
        </a:prstGeom>
        <a:solidFill>
          <a:schemeClr val="accent5">
            <a:hueOff val="-8788042"/>
            <a:satOff val="-1731"/>
            <a:lumOff val="-1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itchFamily="18" charset="0"/>
              <a:cs typeface="Times New Roman" pitchFamily="18" charset="0"/>
            </a:rPr>
            <a:t> Ngày 28/9/2012 UBND tỉnh Quảng Ninh đã ban hành quyết định số 2459/QĐ-UBND phê duyệt Đề án xây dựng Chính quyền điện tử tỉnh Quảng Ninh</a:t>
          </a:r>
          <a:endParaRPr lang="en-US" sz="1800" kern="1200">
            <a:latin typeface="Times New Roman" pitchFamily="18" charset="0"/>
            <a:cs typeface="Times New Roman" pitchFamily="18" charset="0"/>
          </a:endParaRPr>
        </a:p>
      </dsp:txBody>
      <dsp:txXfrm rot="5400000">
        <a:off x="3738992" y="1022514"/>
        <a:ext cx="1798377" cy="3067540"/>
      </dsp:txXfrm>
    </dsp:sp>
    <dsp:sp modelId="{FC7C7189-0DA5-4DE2-920F-E6EA7552B216}">
      <dsp:nvSpPr>
        <dsp:cNvPr id="0" name=""/>
        <dsp:cNvSpPr/>
      </dsp:nvSpPr>
      <dsp:spPr>
        <a:xfrm rot="16200000">
          <a:off x="3895623" y="1752396"/>
          <a:ext cx="5112568" cy="1607775"/>
        </a:xfrm>
        <a:prstGeom prst="flowChartManualOperation">
          <a:avLst/>
        </a:prstGeom>
        <a:solidFill>
          <a:schemeClr val="accent5">
            <a:hueOff val="-13182062"/>
            <a:satOff val="-2597"/>
            <a:lumOff val="-2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itchFamily="18" charset="0"/>
              <a:cs typeface="Times New Roman" pitchFamily="18" charset="0"/>
            </a:rPr>
            <a:t>Chính quyền điện tử đồng bộ, hiện đại từ cấp tỉnh đến cấp xã để nâng cao chất lượng điều hành của bộ máy hành chính nhà nước và phục vụ người dân, doanh nghiệp được tốt hơn</a:t>
          </a:r>
          <a:endParaRPr lang="en-US" sz="1800" kern="1200">
            <a:latin typeface="Times New Roman" pitchFamily="18" charset="0"/>
            <a:cs typeface="Times New Roman" pitchFamily="18" charset="0"/>
          </a:endParaRPr>
        </a:p>
      </dsp:txBody>
      <dsp:txXfrm rot="5400000">
        <a:off x="5648019" y="1022514"/>
        <a:ext cx="1607775" cy="30675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DDCAC-4122-4B1F-9E17-9AAC764F9AEA}">
      <dsp:nvSpPr>
        <dsp:cNvPr id="0" name=""/>
        <dsp:cNvSpPr/>
      </dsp:nvSpPr>
      <dsp:spPr>
        <a:xfrm>
          <a:off x="0" y="0"/>
          <a:ext cx="7344816" cy="4588783"/>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just" defTabSz="1377950">
            <a:lnSpc>
              <a:spcPct val="90000"/>
            </a:lnSpc>
            <a:spcBef>
              <a:spcPct val="0"/>
            </a:spcBef>
            <a:spcAft>
              <a:spcPct val="35000"/>
            </a:spcAft>
          </a:pPr>
          <a:r>
            <a:rPr lang="en-US" sz="3100" kern="1200" smtClean="0">
              <a:solidFill>
                <a:srgbClr val="FFFF00"/>
              </a:solidFill>
              <a:latin typeface="Times New Roman" pitchFamily="18" charset="0"/>
              <a:cs typeface="Times New Roman" pitchFamily="18" charset="0"/>
            </a:rPr>
            <a:t>Sau gần 7 năm thực hiện, </a:t>
          </a:r>
          <a:r>
            <a:rPr lang="vi-VN" sz="3100" kern="1200" smtClean="0">
              <a:solidFill>
                <a:srgbClr val="FFFF00"/>
              </a:solidFill>
              <a:latin typeface="Times New Roman" pitchFamily="18" charset="0"/>
              <a:cs typeface="Times New Roman" pitchFamily="18" charset="0"/>
            </a:rPr>
            <a:t>Đ</a:t>
          </a:r>
          <a:r>
            <a:rPr lang="en-US" sz="3100" kern="1200" smtClean="0">
              <a:solidFill>
                <a:srgbClr val="FFFF00"/>
              </a:solidFill>
              <a:latin typeface="Times New Roman" pitchFamily="18" charset="0"/>
              <a:cs typeface="Times New Roman" pitchFamily="18" charset="0"/>
            </a:rPr>
            <a:t>ề án đã đạt được những kết quả quan trọng</a:t>
          </a:r>
          <a:r>
            <a:rPr lang="vi-VN" sz="3100" kern="1200" smtClean="0">
              <a:solidFill>
                <a:srgbClr val="FFFF00"/>
              </a:solidFill>
              <a:latin typeface="Times New Roman" pitchFamily="18" charset="0"/>
              <a:cs typeface="Times New Roman" pitchFamily="18" charset="0"/>
            </a:rPr>
            <a:t>; các mục tiêu của Đề án đã hoàn thành, nhiều mục tiêu hoàn thành vượt chỉ tiêu đề ra, góp phần phát triển kinh tế xã hội, cải cách hành chính và nâng cao năng lực các chỉ số cạnh tranh của tỉnh</a:t>
          </a:r>
          <a:r>
            <a:rPr lang="en-US" sz="3100" kern="1200" smtClean="0">
              <a:solidFill>
                <a:srgbClr val="FFFF00"/>
              </a:solidFill>
              <a:latin typeface="Times New Roman" pitchFamily="18" charset="0"/>
              <a:cs typeface="Times New Roman" pitchFamily="18" charset="0"/>
            </a:rPr>
            <a:t> Quảng </a:t>
          </a:r>
          <a:r>
            <a:rPr lang="en-US" sz="3100" kern="1200" smtClean="0">
              <a:solidFill>
                <a:srgbClr val="FFFF00"/>
              </a:solidFill>
              <a:latin typeface="Times New Roman" pitchFamily="18" charset="0"/>
              <a:cs typeface="Times New Roman" pitchFamily="18" charset="0"/>
            </a:rPr>
            <a:t>Ninh: Năm </a:t>
          </a:r>
          <a:r>
            <a:rPr lang="en-US" sz="3100" kern="1200" smtClean="0">
              <a:solidFill>
                <a:srgbClr val="FFFF00"/>
              </a:solidFill>
              <a:latin typeface="Times New Roman" pitchFamily="18" charset="0"/>
              <a:cs typeface="Times New Roman" pitchFamily="18" charset="0"/>
            </a:rPr>
            <a:t>2017, 2018 </a:t>
          </a:r>
          <a:r>
            <a:rPr lang="en-US" sz="3100" b="1" kern="1200" smtClean="0">
              <a:solidFill>
                <a:srgbClr val="FFFF00"/>
              </a:solidFill>
              <a:latin typeface="Times New Roman" pitchFamily="18" charset="0"/>
              <a:cs typeface="Times New Roman" pitchFamily="18" charset="0"/>
            </a:rPr>
            <a:t>chỉ số cạnh tranh PCI</a:t>
          </a:r>
          <a:r>
            <a:rPr lang="en-US" sz="3100" kern="1200" smtClean="0">
              <a:solidFill>
                <a:srgbClr val="FFFF00"/>
              </a:solidFill>
              <a:latin typeface="Times New Roman" pitchFamily="18" charset="0"/>
              <a:cs typeface="Times New Roman" pitchFamily="18" charset="0"/>
            </a:rPr>
            <a:t>, </a:t>
          </a:r>
          <a:r>
            <a:rPr lang="en-US" sz="3100" b="1" kern="1200" smtClean="0">
              <a:solidFill>
                <a:srgbClr val="FFFF00"/>
              </a:solidFill>
              <a:latin typeface="Times New Roman" pitchFamily="18" charset="0"/>
              <a:cs typeface="Times New Roman" pitchFamily="18" charset="0"/>
            </a:rPr>
            <a:t>chỉ số cải cách hành chính PAR Index</a:t>
          </a:r>
          <a:r>
            <a:rPr lang="en-US" sz="3100" kern="1200" smtClean="0">
              <a:solidFill>
                <a:srgbClr val="FFFF00"/>
              </a:solidFill>
              <a:latin typeface="Times New Roman" pitchFamily="18" charset="0"/>
              <a:cs typeface="Times New Roman" pitchFamily="18" charset="0"/>
            </a:rPr>
            <a:t> của tỉnh  đều đứng </a:t>
          </a:r>
          <a:r>
            <a:rPr lang="en-US" sz="3100" b="1" kern="1200" smtClean="0">
              <a:solidFill>
                <a:srgbClr val="FFFF00"/>
              </a:solidFill>
              <a:latin typeface="Times New Roman" pitchFamily="18" charset="0"/>
              <a:cs typeface="Times New Roman" pitchFamily="18" charset="0"/>
            </a:rPr>
            <a:t>thứ nhất</a:t>
          </a:r>
          <a:r>
            <a:rPr lang="en-US" sz="3100" kern="1200" smtClean="0">
              <a:solidFill>
                <a:srgbClr val="FFFF00"/>
              </a:solidFill>
              <a:latin typeface="Times New Roman" pitchFamily="18" charset="0"/>
              <a:cs typeface="Times New Roman" pitchFamily="18" charset="0"/>
            </a:rPr>
            <a:t> toàn </a:t>
          </a:r>
          <a:r>
            <a:rPr lang="en-US" sz="3100" kern="1200" smtClean="0">
              <a:solidFill>
                <a:srgbClr val="FFFF00"/>
              </a:solidFill>
              <a:latin typeface="Times New Roman" pitchFamily="18" charset="0"/>
              <a:cs typeface="Times New Roman" pitchFamily="18" charset="0"/>
            </a:rPr>
            <a:t>quốc, ICT Index 4/63. </a:t>
          </a:r>
          <a:r>
            <a:rPr lang="vi-VN" sz="3100" kern="1200" smtClean="0">
              <a:solidFill>
                <a:srgbClr val="FFFF00"/>
              </a:solidFill>
              <a:latin typeface="Times New Roman" pitchFamily="18" charset="0"/>
              <a:cs typeface="Times New Roman" pitchFamily="18" charset="0"/>
            </a:rPr>
            <a:t> </a:t>
          </a:r>
          <a:r>
            <a:rPr lang="nl-NL" sz="3100" kern="1200" smtClean="0">
              <a:solidFill>
                <a:srgbClr val="FFFF00"/>
              </a:solidFill>
              <a:latin typeface="Times New Roman" pitchFamily="18" charset="0"/>
              <a:cs typeface="Times New Roman" pitchFamily="18" charset="0"/>
            </a:rPr>
            <a:t> </a:t>
          </a:r>
          <a:endParaRPr lang="en-US" sz="3100" kern="1200">
            <a:solidFill>
              <a:srgbClr val="FFFF00"/>
            </a:solidFill>
            <a:latin typeface="Times New Roman" pitchFamily="18" charset="0"/>
            <a:cs typeface="Times New Roman" pitchFamily="18" charset="0"/>
          </a:endParaRPr>
        </a:p>
      </dsp:txBody>
      <dsp:txXfrm>
        <a:off x="134401" y="134401"/>
        <a:ext cx="7076014" cy="4319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84805-1234-4E81-A2D9-170A1F4E7127}">
      <dsp:nvSpPr>
        <dsp:cNvPr id="0" name=""/>
        <dsp:cNvSpPr/>
      </dsp:nvSpPr>
      <dsp:spPr>
        <a:xfrm>
          <a:off x="2753776" y="2781050"/>
          <a:ext cx="1929026" cy="1929026"/>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solidFill>
                <a:srgbClr val="FFFF00"/>
              </a:solidFill>
            </a:rPr>
            <a:t>Kết quả</a:t>
          </a:r>
          <a:endParaRPr lang="en-US" sz="2000" kern="1200">
            <a:solidFill>
              <a:srgbClr val="FFFF00"/>
            </a:solidFill>
          </a:endParaRPr>
        </a:p>
      </dsp:txBody>
      <dsp:txXfrm>
        <a:off x="3036275" y="3063549"/>
        <a:ext cx="1364028" cy="1364028"/>
      </dsp:txXfrm>
    </dsp:sp>
    <dsp:sp modelId="{5AEB7314-5B31-4E4D-BACE-95BDCE195204}">
      <dsp:nvSpPr>
        <dsp:cNvPr id="0" name=""/>
        <dsp:cNvSpPr/>
      </dsp:nvSpPr>
      <dsp:spPr>
        <a:xfrm rot="10790847">
          <a:off x="793773" y="3475998"/>
          <a:ext cx="1852209" cy="549772"/>
        </a:xfrm>
        <a:prstGeom prst="leftArrow">
          <a:avLst>
            <a:gd name="adj1" fmla="val 60000"/>
            <a:gd name="adj2" fmla="val 50000"/>
          </a:avLst>
        </a:prstGeom>
        <a:solidFill>
          <a:srgbClr val="F56829"/>
        </a:solidFill>
        <a:ln>
          <a:noFill/>
        </a:ln>
        <a:effectLst/>
      </dsp:spPr>
      <dsp:style>
        <a:lnRef idx="0">
          <a:scrgbClr r="0" g="0" b="0"/>
        </a:lnRef>
        <a:fillRef idx="1">
          <a:scrgbClr r="0" g="0" b="0"/>
        </a:fillRef>
        <a:effectRef idx="0">
          <a:scrgbClr r="0" g="0" b="0"/>
        </a:effectRef>
        <a:fontRef idx="minor">
          <a:schemeClr val="lt1"/>
        </a:fontRef>
      </dsp:style>
    </dsp:sp>
    <dsp:sp modelId="{FD8E8ACF-827B-4321-B5AB-D9983597F434}">
      <dsp:nvSpPr>
        <dsp:cNvPr id="0" name=""/>
        <dsp:cNvSpPr/>
      </dsp:nvSpPr>
      <dsp:spPr>
        <a:xfrm>
          <a:off x="-152817" y="3078326"/>
          <a:ext cx="1893187" cy="1350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Trung tâm tích hợp dữ liệu theo tiêu chuẩn quốc tế Tier III</a:t>
          </a:r>
          <a:endParaRPr lang="en-US" sz="1400" kern="1200"/>
        </a:p>
      </dsp:txBody>
      <dsp:txXfrm>
        <a:off x="-113275" y="3117868"/>
        <a:ext cx="1814103" cy="1270964"/>
      </dsp:txXfrm>
    </dsp:sp>
    <dsp:sp modelId="{D8AC17E3-FC16-47CC-9E76-71340B18DB75}">
      <dsp:nvSpPr>
        <dsp:cNvPr id="0" name=""/>
        <dsp:cNvSpPr/>
      </dsp:nvSpPr>
      <dsp:spPr>
        <a:xfrm rot="12644370">
          <a:off x="1069703" y="2596275"/>
          <a:ext cx="1923689" cy="549772"/>
        </a:xfrm>
        <a:prstGeom prst="leftArrow">
          <a:avLst>
            <a:gd name="adj1" fmla="val 60000"/>
            <a:gd name="adj2" fmla="val 50000"/>
          </a:avLst>
        </a:prstGeom>
        <a:solidFill>
          <a:srgbClr val="F56829"/>
        </a:solidFill>
        <a:ln>
          <a:noFill/>
        </a:ln>
        <a:effectLst/>
      </dsp:spPr>
      <dsp:style>
        <a:lnRef idx="0">
          <a:scrgbClr r="0" g="0" b="0"/>
        </a:lnRef>
        <a:fillRef idx="1">
          <a:scrgbClr r="0" g="0" b="0"/>
        </a:fillRef>
        <a:effectRef idx="0">
          <a:scrgbClr r="0" g="0" b="0"/>
        </a:effectRef>
        <a:fontRef idx="minor">
          <a:schemeClr val="lt1"/>
        </a:fontRef>
      </dsp:style>
    </dsp:sp>
    <dsp:sp modelId="{460FB30E-FE11-458A-92AE-37EAA1764208}">
      <dsp:nvSpPr>
        <dsp:cNvPr id="0" name=""/>
        <dsp:cNvSpPr/>
      </dsp:nvSpPr>
      <dsp:spPr>
        <a:xfrm>
          <a:off x="0" y="1751436"/>
          <a:ext cx="2279297" cy="921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Hoàn thành mạng WAN trong toàn tỉnh, từ cấp tỉnh đến 186/186 xã, phường, thị </a:t>
          </a:r>
          <a:r>
            <a:rPr lang="en-US" sz="1400" kern="1200" smtClean="0"/>
            <a:t>trấn: 342 điểm</a:t>
          </a:r>
          <a:endParaRPr lang="en-US" sz="1400" kern="1200"/>
        </a:p>
      </dsp:txBody>
      <dsp:txXfrm>
        <a:off x="26983" y="1778419"/>
        <a:ext cx="2225331" cy="867307"/>
      </dsp:txXfrm>
    </dsp:sp>
    <dsp:sp modelId="{3101C565-C44A-4446-9BEB-C853D6E95ADF}">
      <dsp:nvSpPr>
        <dsp:cNvPr id="0" name=""/>
        <dsp:cNvSpPr/>
      </dsp:nvSpPr>
      <dsp:spPr>
        <a:xfrm rot="14620788">
          <a:off x="1729778" y="1561408"/>
          <a:ext cx="2088106" cy="549772"/>
        </a:xfrm>
        <a:prstGeom prst="leftArrow">
          <a:avLst>
            <a:gd name="adj1" fmla="val 60000"/>
            <a:gd name="adj2" fmla="val 50000"/>
          </a:avLst>
        </a:prstGeom>
        <a:solidFill>
          <a:srgbClr val="F56829"/>
        </a:solidFill>
        <a:ln>
          <a:noFill/>
        </a:ln>
        <a:effectLst/>
      </dsp:spPr>
      <dsp:style>
        <a:lnRef idx="0">
          <a:scrgbClr r="0" g="0" b="0"/>
        </a:lnRef>
        <a:fillRef idx="1">
          <a:scrgbClr r="0" g="0" b="0"/>
        </a:fillRef>
        <a:effectRef idx="0">
          <a:scrgbClr r="0" g="0" b="0"/>
        </a:effectRef>
        <a:fontRef idx="minor">
          <a:schemeClr val="lt1"/>
        </a:fontRef>
      </dsp:style>
    </dsp:sp>
    <dsp:sp modelId="{9B7C2299-2E9B-47D8-95A8-9CE44DE9AF79}">
      <dsp:nvSpPr>
        <dsp:cNvPr id="0" name=""/>
        <dsp:cNvSpPr/>
      </dsp:nvSpPr>
      <dsp:spPr>
        <a:xfrm>
          <a:off x="1592205" y="129689"/>
          <a:ext cx="1437414" cy="15415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smtClean="0"/>
            <a:t>Phần mềm Quản lý văn bản được triển khai đến 100% các cơ quan, từ cấp tỉnh đến cấp </a:t>
          </a:r>
          <a:r>
            <a:rPr lang="en-US" sz="1300" kern="1200" smtClean="0"/>
            <a:t>xã: 672 đơn vị/15000 người dùng</a:t>
          </a:r>
          <a:endParaRPr lang="en-US" sz="1300" kern="1200"/>
        </a:p>
      </dsp:txBody>
      <dsp:txXfrm>
        <a:off x="1634305" y="171789"/>
        <a:ext cx="1353214" cy="1457377"/>
      </dsp:txXfrm>
    </dsp:sp>
    <dsp:sp modelId="{C87422AB-3680-4C39-90C5-BE78F8A5CF59}">
      <dsp:nvSpPr>
        <dsp:cNvPr id="0" name=""/>
        <dsp:cNvSpPr/>
      </dsp:nvSpPr>
      <dsp:spPr>
        <a:xfrm rot="16584354">
          <a:off x="3079439" y="1566208"/>
          <a:ext cx="1705338" cy="549772"/>
        </a:xfrm>
        <a:prstGeom prst="leftArrow">
          <a:avLst>
            <a:gd name="adj1" fmla="val 60000"/>
            <a:gd name="adj2" fmla="val 50000"/>
          </a:avLst>
        </a:prstGeom>
        <a:solidFill>
          <a:srgbClr val="F56829"/>
        </a:solidFill>
        <a:ln>
          <a:noFill/>
        </a:ln>
        <a:effectLst/>
      </dsp:spPr>
      <dsp:style>
        <a:lnRef idx="0">
          <a:scrgbClr r="0" g="0" b="0"/>
        </a:lnRef>
        <a:fillRef idx="1">
          <a:scrgbClr r="0" g="0" b="0"/>
        </a:fillRef>
        <a:effectRef idx="0">
          <a:scrgbClr r="0" g="0" b="0"/>
        </a:effectRef>
        <a:fontRef idx="minor">
          <a:schemeClr val="lt1"/>
        </a:fontRef>
      </dsp:style>
    </dsp:sp>
    <dsp:sp modelId="{1521B628-83C6-48DE-B656-946D758156E2}">
      <dsp:nvSpPr>
        <dsp:cNvPr id="0" name=""/>
        <dsp:cNvSpPr/>
      </dsp:nvSpPr>
      <dsp:spPr>
        <a:xfrm>
          <a:off x="3366200" y="144020"/>
          <a:ext cx="1322083" cy="16994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100% thủ tục hành chính 3 cấp được thiết lập vào Hệ thống một cửa điện </a:t>
          </a:r>
          <a:r>
            <a:rPr lang="en-US" sz="1400" kern="1200" smtClean="0"/>
            <a:t>tử: 1227 DVC mức độ 3, 4</a:t>
          </a:r>
          <a:endParaRPr lang="en-US" sz="1400" kern="1200"/>
        </a:p>
      </dsp:txBody>
      <dsp:txXfrm>
        <a:off x="3404922" y="182742"/>
        <a:ext cx="1244639" cy="1622013"/>
      </dsp:txXfrm>
    </dsp:sp>
    <dsp:sp modelId="{2625AA7A-A687-4383-A4D5-7BB1444FF673}">
      <dsp:nvSpPr>
        <dsp:cNvPr id="0" name=""/>
        <dsp:cNvSpPr/>
      </dsp:nvSpPr>
      <dsp:spPr>
        <a:xfrm rot="18694440">
          <a:off x="4091225" y="1888383"/>
          <a:ext cx="2061215" cy="549772"/>
        </a:xfrm>
        <a:prstGeom prst="leftArrow">
          <a:avLst>
            <a:gd name="adj1" fmla="val 60000"/>
            <a:gd name="adj2" fmla="val 50000"/>
          </a:avLst>
        </a:prstGeom>
        <a:solidFill>
          <a:srgbClr val="F56829"/>
        </a:solidFill>
        <a:ln>
          <a:noFill/>
        </a:ln>
        <a:effectLst/>
      </dsp:spPr>
      <dsp:style>
        <a:lnRef idx="0">
          <a:scrgbClr r="0" g="0" b="0"/>
        </a:lnRef>
        <a:fillRef idx="1">
          <a:scrgbClr r="0" g="0" b="0"/>
        </a:fillRef>
        <a:effectRef idx="0">
          <a:scrgbClr r="0" g="0" b="0"/>
        </a:effectRef>
        <a:fontRef idx="minor">
          <a:schemeClr val="lt1"/>
        </a:fontRef>
      </dsp:style>
    </dsp:sp>
    <dsp:sp modelId="{700B6779-667C-46FF-B0B8-59072A5E27F9}">
      <dsp:nvSpPr>
        <dsp:cNvPr id="0" name=""/>
        <dsp:cNvSpPr/>
      </dsp:nvSpPr>
      <dsp:spPr>
        <a:xfrm>
          <a:off x="5066647" y="543527"/>
          <a:ext cx="1478166" cy="16974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Cổng dịch vụ công trực tuyến tập </a:t>
          </a:r>
          <a:r>
            <a:rPr lang="en-US" sz="1400" kern="1200" smtClean="0"/>
            <a:t>trung </a:t>
          </a:r>
          <a:r>
            <a:rPr lang="en-US" sz="1400" kern="1200" smtClean="0"/>
            <a:t>toàn tỉnh đã được thiêt lập từ năm 2016</a:t>
          </a:r>
          <a:endParaRPr lang="en-US" sz="1400" kern="1200"/>
        </a:p>
      </dsp:txBody>
      <dsp:txXfrm>
        <a:off x="5109941" y="586821"/>
        <a:ext cx="1391578" cy="1610903"/>
      </dsp:txXfrm>
    </dsp:sp>
    <dsp:sp modelId="{805F23D6-4F82-4199-A4FC-46930036F175}">
      <dsp:nvSpPr>
        <dsp:cNvPr id="0" name=""/>
        <dsp:cNvSpPr/>
      </dsp:nvSpPr>
      <dsp:spPr>
        <a:xfrm rot="21313656">
          <a:off x="4665329" y="3347700"/>
          <a:ext cx="1536782" cy="549772"/>
        </a:xfrm>
        <a:prstGeom prst="leftArrow">
          <a:avLst>
            <a:gd name="adj1" fmla="val 60000"/>
            <a:gd name="adj2" fmla="val 50000"/>
          </a:avLst>
        </a:prstGeom>
        <a:solidFill>
          <a:srgbClr val="F47516"/>
        </a:solidFill>
        <a:ln>
          <a:noFill/>
        </a:ln>
        <a:effectLst/>
      </dsp:spPr>
      <dsp:style>
        <a:lnRef idx="0">
          <a:scrgbClr r="0" g="0" b="0"/>
        </a:lnRef>
        <a:fillRef idx="1">
          <a:scrgbClr r="0" g="0" b="0"/>
        </a:fillRef>
        <a:effectRef idx="0">
          <a:scrgbClr r="0" g="0" b="0"/>
        </a:effectRef>
        <a:fontRef idx="minor">
          <a:schemeClr val="lt1"/>
        </a:fontRef>
      </dsp:style>
    </dsp:sp>
    <dsp:sp modelId="{A5ADB333-4D98-492C-B469-0A57EDC0442E}">
      <dsp:nvSpPr>
        <dsp:cNvPr id="0" name=""/>
        <dsp:cNvSpPr/>
      </dsp:nvSpPr>
      <dsp:spPr>
        <a:xfrm>
          <a:off x="5589231" y="2631756"/>
          <a:ext cx="1421629" cy="17965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622300">
            <a:lnSpc>
              <a:spcPct val="90000"/>
            </a:lnSpc>
            <a:spcBef>
              <a:spcPct val="0"/>
            </a:spcBef>
            <a:spcAft>
              <a:spcPct val="35000"/>
            </a:spcAft>
          </a:pPr>
          <a:r>
            <a:rPr lang="en-US" sz="1400" kern="1200" smtClean="0"/>
            <a:t>100% xã, phường, thị trấn có bộ phận “Tiếp nhận và trả kết quả hiện đại”</a:t>
          </a:r>
          <a:endParaRPr lang="en-US" sz="1400" kern="1200"/>
        </a:p>
      </dsp:txBody>
      <dsp:txXfrm>
        <a:off x="5630869" y="2673394"/>
        <a:ext cx="1338353" cy="1713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D5D06-A336-418C-8A09-16D5D690A3CB}">
      <dsp:nvSpPr>
        <dsp:cNvPr id="0" name=""/>
        <dsp:cNvSpPr/>
      </dsp:nvSpPr>
      <dsp:spPr>
        <a:xfrm>
          <a:off x="0" y="3905837"/>
          <a:ext cx="7353175" cy="1270189"/>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Times New Roman" pitchFamily="18" charset="0"/>
              <a:cs typeface="Times New Roman" pitchFamily="18" charset="0"/>
            </a:rPr>
            <a:t>  Tỷ lệ giải quyết đúng hạn luôn đạt trên 98%</a:t>
          </a:r>
          <a:endParaRPr lang="en-US" sz="2000" b="1" kern="1200" dirty="0">
            <a:latin typeface="Times New Roman" pitchFamily="18" charset="0"/>
            <a:cs typeface="Times New Roman" pitchFamily="18" charset="0"/>
          </a:endParaRPr>
        </a:p>
      </dsp:txBody>
      <dsp:txXfrm>
        <a:off x="0" y="3905837"/>
        <a:ext cx="7353175" cy="1270189"/>
      </dsp:txXfrm>
    </dsp:sp>
    <dsp:sp modelId="{2A3BFE12-3DE6-45F8-B046-F03C20C04E48}">
      <dsp:nvSpPr>
        <dsp:cNvPr id="0" name=""/>
        <dsp:cNvSpPr/>
      </dsp:nvSpPr>
      <dsp:spPr>
        <a:xfrm rot="10800000">
          <a:off x="0" y="2864806"/>
          <a:ext cx="7353175" cy="1059030"/>
        </a:xfrm>
        <a:prstGeom prst="upArrowCallout">
          <a:avLst/>
        </a:prstGeom>
        <a:solidFill>
          <a:schemeClr val="accent4">
            <a:hueOff val="100445"/>
            <a:satOff val="-5414"/>
            <a:lumOff val="186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Times New Roman" pitchFamily="18" charset="0"/>
              <a:cs typeface="Times New Roman" pitchFamily="18" charset="0"/>
            </a:rPr>
            <a:t>Từ năm 2015 đến nay, gần 2.284.442 hồ sơ giải quyết thủ tục hành chính được quản lý trên Hệ thống phần mềm</a:t>
          </a:r>
          <a:endParaRPr lang="en-US" sz="2000" kern="1200"/>
        </a:p>
      </dsp:txBody>
      <dsp:txXfrm rot="10800000">
        <a:off x="0" y="2864806"/>
        <a:ext cx="7353175" cy="688126"/>
      </dsp:txXfrm>
    </dsp:sp>
    <dsp:sp modelId="{3566AC35-8629-4B22-B8A8-49926B854964}">
      <dsp:nvSpPr>
        <dsp:cNvPr id="0" name=""/>
        <dsp:cNvSpPr/>
      </dsp:nvSpPr>
      <dsp:spPr>
        <a:xfrm rot="10800000">
          <a:off x="0" y="1332170"/>
          <a:ext cx="7353175" cy="1542965"/>
        </a:xfrm>
        <a:prstGeom prst="upArrowCallout">
          <a:avLst/>
        </a:prstGeom>
        <a:solidFill>
          <a:schemeClr val="accent4">
            <a:hueOff val="200891"/>
            <a:satOff val="-10828"/>
            <a:lumOff val="3738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Times New Roman" pitchFamily="18" charset="0"/>
              <a:cs typeface="Times New Roman" pitchFamily="18" charset="0"/>
            </a:rPr>
            <a:t>100%</a:t>
          </a:r>
          <a:r>
            <a:rPr lang="en-US" sz="2000" b="1" kern="1200" baseline="0" smtClean="0">
              <a:latin typeface="Times New Roman" pitchFamily="18" charset="0"/>
              <a:cs typeface="Times New Roman" pitchFamily="18" charset="0"/>
            </a:rPr>
            <a:t> các thủ tục hành chính giải quyết tại các TTHCC, Bộ phận tiếp nhận và trả kết quả hiện đại cấp xã được cài đặt và quản lý trên phần mềm</a:t>
          </a:r>
          <a:endParaRPr lang="en-US" sz="2000" b="1" kern="1200" dirty="0"/>
        </a:p>
      </dsp:txBody>
      <dsp:txXfrm rot="10800000">
        <a:off x="0" y="1332170"/>
        <a:ext cx="7353175" cy="1002572"/>
      </dsp:txXfrm>
    </dsp:sp>
    <dsp:sp modelId="{89DE5AC8-7FCC-4359-97CA-6B21827C44AA}">
      <dsp:nvSpPr>
        <dsp:cNvPr id="0" name=""/>
        <dsp:cNvSpPr/>
      </dsp:nvSpPr>
      <dsp:spPr>
        <a:xfrm rot="10800000">
          <a:off x="0" y="0"/>
          <a:ext cx="7353175" cy="1341622"/>
        </a:xfrm>
        <a:prstGeom prst="upArrowCallout">
          <a:avLst/>
        </a:prstGeom>
        <a:solidFill>
          <a:schemeClr val="accent4">
            <a:hueOff val="301336"/>
            <a:satOff val="-16242"/>
            <a:lumOff val="560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smtClean="0">
              <a:latin typeface="Times New Roman" pitchFamily="18" charset="0"/>
              <a:cs typeface="Times New Roman" pitchFamily="18" charset="0"/>
            </a:rPr>
            <a:t>Tỉnh Quảng Ninh chỉ sử dụng duy nhất một Hệ thống một cửa hiện đại liên thông triển khai từ cấp tỉnh đến cấp xã (222 đơn vị)</a:t>
          </a:r>
          <a:endParaRPr lang="en-US" sz="2000" b="1" kern="1200" dirty="0">
            <a:latin typeface="Times New Roman" pitchFamily="18" charset="0"/>
            <a:cs typeface="Times New Roman" pitchFamily="18" charset="0"/>
          </a:endParaRPr>
        </a:p>
      </dsp:txBody>
      <dsp:txXfrm rot="10800000">
        <a:off x="0" y="0"/>
        <a:ext cx="7353175" cy="871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F111-C3DD-47EA-80B9-48D7184F548F}">
      <dsp:nvSpPr>
        <dsp:cNvPr id="0" name=""/>
        <dsp:cNvSpPr/>
      </dsp:nvSpPr>
      <dsp:spPr>
        <a:xfrm>
          <a:off x="576060" y="0"/>
          <a:ext cx="4968559" cy="3293556"/>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9FBB6-8615-457D-9A78-BD2F1F35ED5F}">
      <dsp:nvSpPr>
        <dsp:cNvPr id="0" name=""/>
        <dsp:cNvSpPr/>
      </dsp:nvSpPr>
      <dsp:spPr>
        <a:xfrm>
          <a:off x="144013" y="269221"/>
          <a:ext cx="2721159" cy="1371819"/>
        </a:xfrm>
        <a:prstGeom prst="roundRect">
          <a:avLst/>
        </a:prstGeom>
        <a:solidFill>
          <a:srgbClr val="F4751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t>1725 dịch vụ công trực tuyến mức 1, 2 (chiếm 100%)</a:t>
          </a:r>
          <a:endParaRPr lang="en-US" sz="2100" kern="1200"/>
        </a:p>
      </dsp:txBody>
      <dsp:txXfrm>
        <a:off x="210980" y="336188"/>
        <a:ext cx="2587225" cy="1237885"/>
      </dsp:txXfrm>
    </dsp:sp>
    <dsp:sp modelId="{50B606FF-FC9A-4B8A-A1D4-CD05F1BDD79B}">
      <dsp:nvSpPr>
        <dsp:cNvPr id="0" name=""/>
        <dsp:cNvSpPr/>
      </dsp:nvSpPr>
      <dsp:spPr>
        <a:xfrm>
          <a:off x="3126801" y="269221"/>
          <a:ext cx="2721159" cy="1371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t>1227 dịch vụ công trực tuyến mức độ 3, 4 (chiếm 72%)</a:t>
          </a:r>
          <a:endParaRPr lang="en-US" sz="2000" kern="1200"/>
        </a:p>
      </dsp:txBody>
      <dsp:txXfrm>
        <a:off x="3193768" y="336188"/>
        <a:ext cx="2587225" cy="1237885"/>
      </dsp:txXfrm>
    </dsp:sp>
    <dsp:sp modelId="{F6A2CDF5-0027-4712-BF57-B7065B5B8EBD}">
      <dsp:nvSpPr>
        <dsp:cNvPr id="0" name=""/>
        <dsp:cNvSpPr/>
      </dsp:nvSpPr>
      <dsp:spPr>
        <a:xfrm>
          <a:off x="216021" y="1709379"/>
          <a:ext cx="2721159" cy="1371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919 dịch vụ công trực tuyến mức độ 3 </a:t>
          </a:r>
          <a:endParaRPr lang="en-US" sz="1900" kern="1200"/>
        </a:p>
      </dsp:txBody>
      <dsp:txXfrm>
        <a:off x="282988" y="1776346"/>
        <a:ext cx="2587225" cy="1237885"/>
      </dsp:txXfrm>
    </dsp:sp>
    <dsp:sp modelId="{A46D3176-9C4E-44BE-A7C6-5C4CE0833198}">
      <dsp:nvSpPr>
        <dsp:cNvPr id="0" name=""/>
        <dsp:cNvSpPr/>
      </dsp:nvSpPr>
      <dsp:spPr>
        <a:xfrm>
          <a:off x="3092890" y="1709379"/>
          <a:ext cx="2721159" cy="13718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308 dịch vụ công trực tuyến mức độ 4</a:t>
          </a:r>
          <a:endParaRPr lang="en-US" sz="1800" kern="1200"/>
        </a:p>
      </dsp:txBody>
      <dsp:txXfrm>
        <a:off x="3159857" y="1776346"/>
        <a:ext cx="2587225" cy="12378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ACAAF-55EA-4DAA-93C6-3F8796F040D8}">
      <dsp:nvSpPr>
        <dsp:cNvPr id="0" name=""/>
        <dsp:cNvSpPr/>
      </dsp:nvSpPr>
      <dsp:spPr>
        <a:xfrm>
          <a:off x="1079499" y="0"/>
          <a:ext cx="5461000" cy="5461000"/>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CF133-9DF3-4A04-A135-950EA2E61512}">
      <dsp:nvSpPr>
        <dsp:cNvPr id="0" name=""/>
        <dsp:cNvSpPr/>
      </dsp:nvSpPr>
      <dsp:spPr>
        <a:xfrm>
          <a:off x="1434464" y="354965"/>
          <a:ext cx="2184400" cy="2184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TTHC còn phức tạp (hồ sơ, trình tự,…), chưa rõ thời gian giải quyết, trách nhiệm (liên thông) =&gt; Khó kiểm soát, khó ứng dụng CNTT </a:t>
          </a:r>
          <a:endParaRPr lang="en-US" sz="1700" kern="1200"/>
        </a:p>
      </dsp:txBody>
      <dsp:txXfrm>
        <a:off x="1541098" y="461599"/>
        <a:ext cx="1971132" cy="1971132"/>
      </dsp:txXfrm>
    </dsp:sp>
    <dsp:sp modelId="{5A65DC04-20CF-4765-8D69-52CD21221B2C}">
      <dsp:nvSpPr>
        <dsp:cNvPr id="0" name=""/>
        <dsp:cNvSpPr/>
      </dsp:nvSpPr>
      <dsp:spPr>
        <a:xfrm>
          <a:off x="4001135" y="354965"/>
          <a:ext cx="2184400" cy="2184400"/>
        </a:xfrm>
        <a:prstGeom prst="roundRect">
          <a:avLst/>
        </a:prstGeom>
        <a:solidFill>
          <a:srgbClr val="BF96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CSDL quan trọng quốc gia chưa được triển khai, đặc biệt là dân cư, Cổng DVC quốc gia =&gt; Địa phương khó triển khai</a:t>
          </a:r>
          <a:endParaRPr lang="en-US" sz="1700" kern="1200"/>
        </a:p>
      </dsp:txBody>
      <dsp:txXfrm>
        <a:off x="4107769" y="461599"/>
        <a:ext cx="1971132" cy="1971132"/>
      </dsp:txXfrm>
    </dsp:sp>
    <dsp:sp modelId="{3A84AFCD-5341-41CB-9F45-F52C544440B2}">
      <dsp:nvSpPr>
        <dsp:cNvPr id="0" name=""/>
        <dsp:cNvSpPr/>
      </dsp:nvSpPr>
      <dsp:spPr>
        <a:xfrm>
          <a:off x="1434464" y="2921635"/>
          <a:ext cx="2184400" cy="21844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Hệ thống bộ, ngành không kết nối, liên thông; khi triển khai xuống địa phương chưa phù hợp =&gt; Cán bộ xử lý 2 lần</a:t>
          </a:r>
          <a:endParaRPr lang="en-US" sz="1700" kern="1200"/>
        </a:p>
      </dsp:txBody>
      <dsp:txXfrm>
        <a:off x="1541098" y="3028269"/>
        <a:ext cx="1971132" cy="1971132"/>
      </dsp:txXfrm>
    </dsp:sp>
    <dsp:sp modelId="{F0A0DC57-27D2-4CB7-A12A-B34782DE9988}">
      <dsp:nvSpPr>
        <dsp:cNvPr id="0" name=""/>
        <dsp:cNvSpPr/>
      </dsp:nvSpPr>
      <dsp:spPr>
        <a:xfrm>
          <a:off x="4001135" y="2921635"/>
          <a:ext cx="2184400" cy="2184400"/>
        </a:xfrm>
        <a:prstGeom prst="roundRect">
          <a:avLst/>
        </a:prstGeom>
        <a:solidFill>
          <a:srgbClr val="F4751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Nguồn nhân lực còn hạn chế (Ứng dụng, quản trị)</a:t>
          </a:r>
          <a:endParaRPr lang="en-US" sz="1700" kern="1200"/>
        </a:p>
      </dsp:txBody>
      <dsp:txXfrm>
        <a:off x="4107769" y="3028269"/>
        <a:ext cx="1971132" cy="19711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BC371-4D38-4646-B935-A9007F8B5DA5}">
      <dsp:nvSpPr>
        <dsp:cNvPr id="0" name=""/>
        <dsp:cNvSpPr/>
      </dsp:nvSpPr>
      <dsp:spPr>
        <a:xfrm>
          <a:off x="-5931184" y="-899860"/>
          <a:ext cx="7000073" cy="7000073"/>
        </a:xfrm>
        <a:prstGeom prst="blockArc">
          <a:avLst>
            <a:gd name="adj1" fmla="val 18900000"/>
            <a:gd name="adj2" fmla="val 2700000"/>
            <a:gd name="adj3" fmla="val 30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77B375-0EEB-4EFA-974B-59D2161F4405}">
      <dsp:nvSpPr>
        <dsp:cNvPr id="0" name=""/>
        <dsp:cNvSpPr/>
      </dsp:nvSpPr>
      <dsp:spPr>
        <a:xfrm>
          <a:off x="789273" y="424889"/>
          <a:ext cx="6830726" cy="671011"/>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t" anchorCtr="0">
          <a:noAutofit/>
        </a:bodyPr>
        <a:lstStyle/>
        <a:p>
          <a:pPr lvl="0" algn="just" defTabSz="711200">
            <a:lnSpc>
              <a:spcPct val="90000"/>
            </a:lnSpc>
            <a:spcBef>
              <a:spcPct val="0"/>
            </a:spcBef>
            <a:spcAft>
              <a:spcPct val="35000"/>
            </a:spcAft>
          </a:pPr>
          <a:r>
            <a:rPr lang="en-US" sz="1600" kern="1200" smtClean="0"/>
            <a:t>Lãnh đạo Tỉnh phải có quyết tâm và tạo được sự đồng thuận cao trong cả hệ thống chính trị. </a:t>
          </a:r>
          <a:endParaRPr lang="en-US" sz="1600" b="1" kern="1200">
            <a:solidFill>
              <a:srgbClr val="FFFF00"/>
            </a:solidFill>
            <a:effectLst>
              <a:outerShdw blurRad="38100" dist="38100" dir="2700000" algn="tl">
                <a:srgbClr val="000000">
                  <a:alpha val="43137"/>
                </a:srgbClr>
              </a:outerShdw>
            </a:effectLst>
            <a:latin typeface="+mn-lt"/>
          </a:endParaRPr>
        </a:p>
        <a:p>
          <a:pPr marL="171450" lvl="1" indent="-171450" algn="just" defTabSz="711200">
            <a:lnSpc>
              <a:spcPct val="90000"/>
            </a:lnSpc>
            <a:spcBef>
              <a:spcPct val="0"/>
            </a:spcBef>
            <a:spcAft>
              <a:spcPct val="15000"/>
            </a:spcAft>
            <a:buChar char="••"/>
          </a:pPr>
          <a:endParaRPr lang="en-US" sz="1600" kern="1200" smtClean="0">
            <a:latin typeface="+mn-lt"/>
          </a:endParaRPr>
        </a:p>
      </dsp:txBody>
      <dsp:txXfrm>
        <a:off x="789273" y="424889"/>
        <a:ext cx="6830726" cy="671011"/>
      </dsp:txXfrm>
    </dsp:sp>
    <dsp:sp modelId="{81CDA8F1-268A-4780-AA66-A9BBE1405E72}">
      <dsp:nvSpPr>
        <dsp:cNvPr id="0" name=""/>
        <dsp:cNvSpPr/>
      </dsp:nvSpPr>
      <dsp:spPr>
        <a:xfrm>
          <a:off x="0" y="150849"/>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5BABA-C635-47CD-BAB0-DA79D0AC3DAF}">
      <dsp:nvSpPr>
        <dsp:cNvPr id="0" name=""/>
        <dsp:cNvSpPr/>
      </dsp:nvSpPr>
      <dsp:spPr>
        <a:xfrm>
          <a:off x="933006" y="1614802"/>
          <a:ext cx="6658641" cy="1471886"/>
        </a:xfrm>
        <a:prstGeom prst="rect">
          <a:avLst/>
        </a:prstGeom>
        <a:solidFill>
          <a:srgbClr val="F4751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ctr" anchorCtr="0">
          <a:noAutofit/>
        </a:bodyPr>
        <a:lstStyle/>
        <a:p>
          <a:pPr lvl="0" algn="just" defTabSz="711200">
            <a:lnSpc>
              <a:spcPct val="90000"/>
            </a:lnSpc>
            <a:spcBef>
              <a:spcPct val="0"/>
            </a:spcBef>
            <a:spcAft>
              <a:spcPct val="35000"/>
            </a:spcAft>
          </a:pPr>
          <a:r>
            <a:rPr lang="en-US" sz="1600" kern="1200" smtClean="0"/>
            <a:t>Để triển khai đồng bộ hệ thống một cửa điện tử và dịch vụ công trực tuyến có hiệu quả phải gắn liền với việc cải cách thủ tục hành chính, thành lập Trung tâm Phục vụ Hành chính công cấp tỉnh, cấp huyện và Bộ phận tiếp nhận và trả kết quả hiện đại cấp xã để tập trung và thống nhất việc giải quyết thủ tục hành chính. </a:t>
          </a:r>
          <a:endParaRPr lang="en-US" sz="1600" kern="1200"/>
        </a:p>
      </dsp:txBody>
      <dsp:txXfrm>
        <a:off x="933006" y="1614802"/>
        <a:ext cx="6658641" cy="1471886"/>
      </dsp:txXfrm>
    </dsp:sp>
    <dsp:sp modelId="{B4191F65-73C5-42DD-9EE2-171BCF718208}">
      <dsp:nvSpPr>
        <dsp:cNvPr id="0" name=""/>
        <dsp:cNvSpPr/>
      </dsp:nvSpPr>
      <dsp:spPr>
        <a:xfrm>
          <a:off x="411171" y="1715518"/>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1C098-E7A5-4FEC-9D75-4C4EFF378167}">
      <dsp:nvSpPr>
        <dsp:cNvPr id="0" name=""/>
        <dsp:cNvSpPr/>
      </dsp:nvSpPr>
      <dsp:spPr>
        <a:xfrm>
          <a:off x="607186" y="3384950"/>
          <a:ext cx="6950530" cy="154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ctr" anchorCtr="0">
          <a:noAutofit/>
        </a:bodyPr>
        <a:lstStyle/>
        <a:p>
          <a:pPr lvl="0" algn="just" defTabSz="711200">
            <a:lnSpc>
              <a:spcPct val="90000"/>
            </a:lnSpc>
            <a:spcBef>
              <a:spcPct val="0"/>
            </a:spcBef>
            <a:spcAft>
              <a:spcPct val="35000"/>
            </a:spcAft>
          </a:pPr>
          <a:r>
            <a:rPr lang="en-US" sz="1600" kern="1200" smtClean="0"/>
            <a:t>Phát triển hạ tầng CNTT-TT phải hiện đại và đi trước một bước. Phải đầu tư trang thiết bị ban đầu như máy tính, máy quét để bước đầu hỗ trợ người dân nộp hồ sơ trực tuyến. UBND tỉnh Quảng Ninh đã đầu tư xây dựng 100% Bộ phận tiếp nhận và trả kết quả hiện đại cấp xã, đến nay cơ bản các xã đã được trang sắm đầy đủ các thiết bị như máy quét, máy tính để hỗ trợ công dân nộp hồ sơ trực tuyến.</a:t>
          </a:r>
          <a:endParaRPr lang="en-US" sz="1600" kern="1200"/>
        </a:p>
      </dsp:txBody>
      <dsp:txXfrm>
        <a:off x="607186" y="3384950"/>
        <a:ext cx="6950530" cy="1542216"/>
      </dsp:txXfrm>
    </dsp:sp>
    <dsp:sp modelId="{09368D34-27E0-4202-82F8-C12B62A0C75E}">
      <dsp:nvSpPr>
        <dsp:cNvPr id="0" name=""/>
        <dsp:cNvSpPr/>
      </dsp:nvSpPr>
      <dsp:spPr>
        <a:xfrm>
          <a:off x="19194" y="3510237"/>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BC371-4D38-4646-B935-A9007F8B5DA5}">
      <dsp:nvSpPr>
        <dsp:cNvPr id="0" name=""/>
        <dsp:cNvSpPr/>
      </dsp:nvSpPr>
      <dsp:spPr>
        <a:xfrm>
          <a:off x="-5931184" y="-899860"/>
          <a:ext cx="7000073" cy="7000073"/>
        </a:xfrm>
        <a:prstGeom prst="blockArc">
          <a:avLst>
            <a:gd name="adj1" fmla="val 18900000"/>
            <a:gd name="adj2" fmla="val 2700000"/>
            <a:gd name="adj3" fmla="val 30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77B375-0EEB-4EFA-974B-59D2161F4405}">
      <dsp:nvSpPr>
        <dsp:cNvPr id="0" name=""/>
        <dsp:cNvSpPr/>
      </dsp:nvSpPr>
      <dsp:spPr>
        <a:xfrm>
          <a:off x="789273" y="360009"/>
          <a:ext cx="6830726" cy="671011"/>
        </a:xfrm>
        <a:prstGeom prst="rect">
          <a:avLst/>
        </a:prstGeom>
        <a:solidFill>
          <a:srgbClr val="BF96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ctr" anchorCtr="0">
          <a:noAutofit/>
        </a:bodyPr>
        <a:lstStyle/>
        <a:p>
          <a:pPr lvl="0" algn="just" defTabSz="711200">
            <a:lnSpc>
              <a:spcPct val="90000"/>
            </a:lnSpc>
            <a:spcBef>
              <a:spcPct val="0"/>
            </a:spcBef>
            <a:spcAft>
              <a:spcPct val="35000"/>
            </a:spcAft>
          </a:pPr>
          <a:r>
            <a:rPr lang="en-US" sz="1600" kern="1200" smtClean="0"/>
            <a:t>Phải tuyên truyền sâu rộng, nâng cao nhận thức đến toàn thể cán bộ, công chức, doanh nghiệp và người dân. </a:t>
          </a:r>
          <a:endParaRPr lang="en-US" sz="1600" b="1" kern="1200">
            <a:solidFill>
              <a:srgbClr val="FFFF00"/>
            </a:solidFill>
            <a:effectLst>
              <a:outerShdw blurRad="38100" dist="38100" dir="2700000" algn="tl">
                <a:srgbClr val="000000">
                  <a:alpha val="43137"/>
                </a:srgbClr>
              </a:outerShdw>
            </a:effectLst>
            <a:latin typeface="+mn-lt"/>
          </a:endParaRPr>
        </a:p>
      </dsp:txBody>
      <dsp:txXfrm>
        <a:off x="789273" y="360009"/>
        <a:ext cx="6830726" cy="671011"/>
      </dsp:txXfrm>
    </dsp:sp>
    <dsp:sp modelId="{81CDA8F1-268A-4780-AA66-A9BBE1405E72}">
      <dsp:nvSpPr>
        <dsp:cNvPr id="0" name=""/>
        <dsp:cNvSpPr/>
      </dsp:nvSpPr>
      <dsp:spPr>
        <a:xfrm>
          <a:off x="0" y="150849"/>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5BABA-C635-47CD-BAB0-DA79D0AC3DAF}">
      <dsp:nvSpPr>
        <dsp:cNvPr id="0" name=""/>
        <dsp:cNvSpPr/>
      </dsp:nvSpPr>
      <dsp:spPr>
        <a:xfrm>
          <a:off x="933006" y="1614802"/>
          <a:ext cx="6658641" cy="1471886"/>
        </a:xfrm>
        <a:prstGeom prst="rect">
          <a:avLst/>
        </a:prstGeom>
        <a:solidFill>
          <a:srgbClr val="F4751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ctr" anchorCtr="0">
          <a:noAutofit/>
        </a:bodyPr>
        <a:lstStyle/>
        <a:p>
          <a:pPr lvl="0" algn="just" defTabSz="711200">
            <a:lnSpc>
              <a:spcPct val="90000"/>
            </a:lnSpc>
            <a:spcBef>
              <a:spcPct val="0"/>
            </a:spcBef>
            <a:spcAft>
              <a:spcPct val="35000"/>
            </a:spcAft>
          </a:pPr>
          <a:r>
            <a:rPr lang="en-US" sz="1600" kern="1200" smtClean="0"/>
            <a:t>Phải có sự vào cuộc, tham gia tích cực của các cấp, các ngành, đặc biệt là Đoàn thanh niên các cấp phải thực sự tích cực, chủ động hỗ trợ người dân, doanh nghiệp tiếp cận và sử dụng có hiệu quả dịch vụ công trực tuyến.  </a:t>
          </a:r>
          <a:endParaRPr lang="en-US" sz="1600" kern="1200"/>
        </a:p>
      </dsp:txBody>
      <dsp:txXfrm>
        <a:off x="933006" y="1614802"/>
        <a:ext cx="6658641" cy="1471886"/>
      </dsp:txXfrm>
    </dsp:sp>
    <dsp:sp modelId="{B4191F65-73C5-42DD-9EE2-171BCF718208}">
      <dsp:nvSpPr>
        <dsp:cNvPr id="0" name=""/>
        <dsp:cNvSpPr/>
      </dsp:nvSpPr>
      <dsp:spPr>
        <a:xfrm>
          <a:off x="411171" y="1715518"/>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1C098-E7A5-4FEC-9D75-4C4EFF378167}">
      <dsp:nvSpPr>
        <dsp:cNvPr id="0" name=""/>
        <dsp:cNvSpPr/>
      </dsp:nvSpPr>
      <dsp:spPr>
        <a:xfrm>
          <a:off x="607186" y="3384950"/>
          <a:ext cx="6950530" cy="1542216"/>
        </a:xfrm>
        <a:prstGeom prst="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56" tIns="40640" rIns="40640" bIns="40640" numCol="1" spcCol="1270" anchor="ctr" anchorCtr="0">
          <a:noAutofit/>
        </a:bodyPr>
        <a:lstStyle/>
        <a:p>
          <a:pPr lvl="0" algn="just" defTabSz="711200">
            <a:lnSpc>
              <a:spcPct val="90000"/>
            </a:lnSpc>
            <a:spcBef>
              <a:spcPct val="0"/>
            </a:spcBef>
            <a:spcAft>
              <a:spcPct val="35000"/>
            </a:spcAft>
          </a:pPr>
          <a:r>
            <a:rPr lang="en-US" sz="1600" kern="1200" smtClean="0"/>
            <a:t> Tập trung đào tạo, tập huấn và phát triển nhân lực cả về cán bộ quản lý, cán bộ kỹ thuật vận hành, quản trị các hệ thống thông tin, các công chức trực tiếp phục vụ người dân tại các Trung tâm phục vụ Hành chính công, Bộ phận tiếp nhận và trả kết quả hiện đại, người dân và doanh nghiệp trên toàn địa bàn tỉnh</a:t>
          </a:r>
          <a:endParaRPr lang="en-US" sz="1600" kern="1200"/>
        </a:p>
      </dsp:txBody>
      <dsp:txXfrm>
        <a:off x="607186" y="3384950"/>
        <a:ext cx="6950530" cy="1542216"/>
      </dsp:txXfrm>
    </dsp:sp>
    <dsp:sp modelId="{09368D34-27E0-4202-82F8-C12B62A0C75E}">
      <dsp:nvSpPr>
        <dsp:cNvPr id="0" name=""/>
        <dsp:cNvSpPr/>
      </dsp:nvSpPr>
      <dsp:spPr>
        <a:xfrm>
          <a:off x="19194" y="3510237"/>
          <a:ext cx="1300088" cy="1300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E2633-713B-422A-B80C-106A41125EE1}">
      <dsp:nvSpPr>
        <dsp:cNvPr id="0" name=""/>
        <dsp:cNvSpPr/>
      </dsp:nvSpPr>
      <dsp:spPr>
        <a:xfrm>
          <a:off x="3536950" y="2457450"/>
          <a:ext cx="3003550" cy="3003550"/>
        </a:xfrm>
        <a:prstGeom prst="gear9">
          <a:avLst/>
        </a:prstGeom>
        <a:solidFill>
          <a:srgbClr val="DC6C2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Quy định hoá tính pháp lý của dữ liệu điện tử và quản lý, xử lý, lưu trữ, giao dịch diện tử</a:t>
          </a:r>
          <a:endParaRPr lang="en-US" sz="1800" kern="1200"/>
        </a:p>
      </dsp:txBody>
      <dsp:txXfrm>
        <a:off x="4140797" y="3161017"/>
        <a:ext cx="1795856" cy="1543887"/>
      </dsp:txXfrm>
    </dsp:sp>
    <dsp:sp modelId="{1BC5B8D6-BA70-489D-9631-C6F994AFAEA6}">
      <dsp:nvSpPr>
        <dsp:cNvPr id="0" name=""/>
        <dsp:cNvSpPr/>
      </dsp:nvSpPr>
      <dsp:spPr>
        <a:xfrm>
          <a:off x="1789429" y="1747520"/>
          <a:ext cx="2184400" cy="2184400"/>
        </a:xfrm>
        <a:prstGeom prst="gear6">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smtClean="0"/>
            <a:t>Bô, ngành TW hỗ trợ các địa phương kết nối, chia sẻ dữ liệu</a:t>
          </a:r>
          <a:endParaRPr lang="en-US" sz="1300" kern="1200"/>
        </a:p>
      </dsp:txBody>
      <dsp:txXfrm>
        <a:off x="2339358" y="2300773"/>
        <a:ext cx="1084542" cy="1077894"/>
      </dsp:txXfrm>
    </dsp:sp>
    <dsp:sp modelId="{00F0C210-F702-4FA8-9146-2CC6F7B3D251}">
      <dsp:nvSpPr>
        <dsp:cNvPr id="0" name=""/>
        <dsp:cNvSpPr/>
      </dsp:nvSpPr>
      <dsp:spPr>
        <a:xfrm rot="20700000">
          <a:off x="3012916" y="240506"/>
          <a:ext cx="2140266" cy="2140266"/>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smtClean="0"/>
            <a:t>Chính phủ chỉ đạo các bộ, ngành: Hoàn thành CSDL quốc gia</a:t>
          </a:r>
          <a:endParaRPr lang="en-US" sz="1300" kern="1200"/>
        </a:p>
      </dsp:txBody>
      <dsp:txXfrm rot="-20700000">
        <a:off x="3482340" y="709930"/>
        <a:ext cx="1201420" cy="1201420"/>
      </dsp:txXfrm>
    </dsp:sp>
    <dsp:sp modelId="{CAAEB311-6DDC-4B49-9B40-D17041CD6D6F}">
      <dsp:nvSpPr>
        <dsp:cNvPr id="0" name=""/>
        <dsp:cNvSpPr/>
      </dsp:nvSpPr>
      <dsp:spPr>
        <a:xfrm>
          <a:off x="3320150" y="1996124"/>
          <a:ext cx="3844544" cy="3844544"/>
        </a:xfrm>
        <a:prstGeom prst="circularArrow">
          <a:avLst>
            <a:gd name="adj1" fmla="val 4687"/>
            <a:gd name="adj2" fmla="val 299029"/>
            <a:gd name="adj3" fmla="val 2539926"/>
            <a:gd name="adj4" fmla="val 1581100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3017C6-6204-4E03-AECD-FB8AAF256378}">
      <dsp:nvSpPr>
        <dsp:cNvPr id="0" name=""/>
        <dsp:cNvSpPr/>
      </dsp:nvSpPr>
      <dsp:spPr>
        <a:xfrm>
          <a:off x="1402576" y="1258758"/>
          <a:ext cx="2793301" cy="2793301"/>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FEDA6D-E873-4144-9584-FE2549F75D8A}">
      <dsp:nvSpPr>
        <dsp:cNvPr id="0" name=""/>
        <dsp:cNvSpPr/>
      </dsp:nvSpPr>
      <dsp:spPr>
        <a:xfrm>
          <a:off x="2517851" y="-233727"/>
          <a:ext cx="3011741" cy="301174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28" descr="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764213"/>
            <a:ext cx="47244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4"/>
          <p:cNvSpPr txBox="1">
            <a:spLocks noChangeArrowheads="1"/>
          </p:cNvSpPr>
          <p:nvPr/>
        </p:nvSpPr>
        <p:spPr bwMode="gray">
          <a:xfrm>
            <a:off x="152400" y="152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400" b="1" i="1" smtClean="0"/>
              <a:t>LOGO</a:t>
            </a:r>
          </a:p>
        </p:txBody>
      </p:sp>
      <p:sp>
        <p:nvSpPr>
          <p:cNvPr id="6" name="Rectangle 29"/>
          <p:cNvSpPr>
            <a:spLocks noChangeArrowheads="1"/>
          </p:cNvSpPr>
          <p:nvPr/>
        </p:nvSpPr>
        <p:spPr bwMode="gray">
          <a:xfrm>
            <a:off x="0" y="0"/>
            <a:ext cx="2971800" cy="1524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7" name="Rectangle 30"/>
          <p:cNvSpPr>
            <a:spLocks noChangeArrowheads="1"/>
          </p:cNvSpPr>
          <p:nvPr/>
        </p:nvSpPr>
        <p:spPr bwMode="gray">
          <a:xfrm>
            <a:off x="2971800" y="0"/>
            <a:ext cx="6172200" cy="152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3075" name="Rectangle 3"/>
          <p:cNvSpPr>
            <a:spLocks noGrp="1" noChangeArrowheads="1"/>
          </p:cNvSpPr>
          <p:nvPr>
            <p:ph type="subTitle" idx="1"/>
          </p:nvPr>
        </p:nvSpPr>
        <p:spPr>
          <a:xfrm>
            <a:off x="2260600" y="5791200"/>
            <a:ext cx="4800600" cy="381000"/>
          </a:xfrm>
        </p:spPr>
        <p:txBody>
          <a:bodyPr/>
          <a:lstStyle>
            <a:lvl1pPr marL="0" indent="0" algn="ctr">
              <a:buFont typeface="Wingdings" panose="05000000000000000000" pitchFamily="2" charset="2"/>
              <a:buNone/>
              <a:defRPr sz="1800"/>
            </a:lvl1pPr>
          </a:lstStyle>
          <a:p>
            <a:pPr lvl="0"/>
            <a:r>
              <a:rPr lang="en-US" noProof="0" smtClean="0"/>
              <a:t>Click to edit Master subtitle style</a:t>
            </a:r>
          </a:p>
        </p:txBody>
      </p:sp>
      <p:sp>
        <p:nvSpPr>
          <p:cNvPr id="3074" name="Rectangle 2"/>
          <p:cNvSpPr>
            <a:spLocks noGrp="1" noChangeArrowheads="1"/>
          </p:cNvSpPr>
          <p:nvPr>
            <p:ph type="ctrTitle"/>
          </p:nvPr>
        </p:nvSpPr>
        <p:spPr>
          <a:xfrm>
            <a:off x="609600" y="4986338"/>
            <a:ext cx="7924800" cy="6826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defRPr sz="4400" b="0"/>
            </a:lvl1pPr>
          </a:lstStyle>
          <a:p>
            <a:pPr lvl="0"/>
            <a:r>
              <a:rPr lang="en-US" noProof="0" smtClean="0"/>
              <a:t>Click to edit Master title style</a:t>
            </a:r>
          </a:p>
        </p:txBody>
      </p:sp>
      <p:sp>
        <p:nvSpPr>
          <p:cNvPr id="8" name="Rectangle 4"/>
          <p:cNvSpPr>
            <a:spLocks noGrp="1" noChangeArrowheads="1"/>
          </p:cNvSpPr>
          <p:nvPr>
            <p:ph type="dt" sz="half" idx="10"/>
          </p:nvPr>
        </p:nvSpPr>
        <p:spPr>
          <a:xfrm>
            <a:off x="457200" y="6448425"/>
            <a:ext cx="2133600" cy="244475"/>
          </a:xfrm>
        </p:spPr>
        <p:txBody>
          <a:bodyPr/>
          <a:lstStyle>
            <a:lvl1pPr>
              <a:defRPr sz="1200">
                <a:solidFill>
                  <a:schemeClr val="tx1"/>
                </a:solidFill>
              </a:defRPr>
            </a:lvl1pPr>
          </a:lstStyle>
          <a:p>
            <a:pPr>
              <a:defRPr/>
            </a:pPr>
            <a:endParaRPr lang="en-US"/>
          </a:p>
        </p:txBody>
      </p:sp>
      <p:sp>
        <p:nvSpPr>
          <p:cNvPr id="9" name="Rectangle 5"/>
          <p:cNvSpPr>
            <a:spLocks noGrp="1" noChangeArrowheads="1"/>
          </p:cNvSpPr>
          <p:nvPr>
            <p:ph type="ftr" sz="quarter" idx="11"/>
          </p:nvPr>
        </p:nvSpPr>
        <p:spPr>
          <a:xfrm>
            <a:off x="1131888" y="228600"/>
            <a:ext cx="2297112" cy="244475"/>
          </a:xfrm>
        </p:spPr>
        <p:txBody>
          <a:bodyPr/>
          <a:lstStyle>
            <a:lvl1pPr marL="0" marR="0" indent="0" algn="l" defTabSz="914400" rtl="0" eaLnBrk="1" fontAlgn="base" latinLnBrk="0" hangingPunct="1">
              <a:lnSpc>
                <a:spcPct val="100000"/>
              </a:lnSpc>
              <a:spcBef>
                <a:spcPct val="0"/>
              </a:spcBef>
              <a:spcAft>
                <a:spcPct val="0"/>
              </a:spcAft>
              <a:buClrTx/>
              <a:buSzTx/>
              <a:buFontTx/>
              <a:buNone/>
              <a:tabLst/>
              <a:defRPr sz="1200" b="1" i="1">
                <a:solidFill>
                  <a:schemeClr val="tx2"/>
                </a:solidFill>
              </a:defRPr>
            </a:lvl1pPr>
          </a:lstStyle>
          <a:p>
            <a:pPr>
              <a:defRPr/>
            </a:pPr>
            <a:r>
              <a:rPr lang="en-US"/>
              <a:t>http://blogcongdong.com</a:t>
            </a:r>
          </a:p>
        </p:txBody>
      </p:sp>
      <p:sp>
        <p:nvSpPr>
          <p:cNvPr id="10" name="Rectangle 6"/>
          <p:cNvSpPr>
            <a:spLocks noGrp="1" noChangeArrowheads="1"/>
          </p:cNvSpPr>
          <p:nvPr>
            <p:ph type="sldNum" sz="quarter" idx="12"/>
          </p:nvPr>
        </p:nvSpPr>
        <p:spPr>
          <a:xfrm>
            <a:off x="3454400" y="6465888"/>
            <a:ext cx="2133600" cy="244475"/>
          </a:xfrm>
        </p:spPr>
        <p:txBody>
          <a:bodyPr/>
          <a:lstStyle>
            <a:lvl1pPr>
              <a:defRPr sz="1200"/>
            </a:lvl1pPr>
          </a:lstStyle>
          <a:p>
            <a:pPr>
              <a:defRPr/>
            </a:pPr>
            <a:fld id="{452F0D53-3ABB-4044-B092-EC90AC70148B}" type="slidenum">
              <a:rPr lang="en-US"/>
              <a:pPr>
                <a:defRPr/>
              </a:pPr>
              <a:t>‹#›</a:t>
            </a:fld>
            <a:endParaRPr lang="en-US"/>
          </a:p>
        </p:txBody>
      </p:sp>
    </p:spTree>
    <p:extLst>
      <p:ext uri="{BB962C8B-B14F-4D97-AF65-F5344CB8AC3E}">
        <p14:creationId xmlns:p14="http://schemas.microsoft.com/office/powerpoint/2010/main" val="328650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5378"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AFBE317A-82F7-414B-87F2-76D892C980BC}" type="slidenum">
              <a:rPr lang="en-US"/>
              <a:pPr>
                <a:defRPr/>
              </a:pPr>
              <a:t>‹#›</a:t>
            </a:fld>
            <a:endParaRPr lang="en-US"/>
          </a:p>
        </p:txBody>
      </p:sp>
      <p:sp>
        <p:nvSpPr>
          <p:cNvPr id="11" name="Date Placeholder 5"/>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88784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6402"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Vertical Title 1"/>
          <p:cNvSpPr>
            <a:spLocks noGrp="1"/>
          </p:cNvSpPr>
          <p:nvPr>
            <p:ph type="title" orient="vert"/>
          </p:nvPr>
        </p:nvSpPr>
        <p:spPr>
          <a:xfrm>
            <a:off x="6972300" y="427038"/>
            <a:ext cx="1790700" cy="5984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427038"/>
            <a:ext cx="5219700" cy="5984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B17E4A6D-F41E-4C43-A40C-00A3A69EB31B}" type="slidenum">
              <a:rPr lang="en-US"/>
              <a:pPr>
                <a:defRPr/>
              </a:pPr>
              <a:t>‹#›</a:t>
            </a:fld>
            <a:endParaRPr lang="en-US"/>
          </a:p>
        </p:txBody>
      </p:sp>
      <p:sp>
        <p:nvSpPr>
          <p:cNvPr id="11" name="Date Placeholder 5"/>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177943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7426"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a:xfrm>
            <a:off x="1600200" y="427038"/>
            <a:ext cx="6688138" cy="4873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611313" y="1535113"/>
            <a:ext cx="7151687" cy="4876800"/>
          </a:xfrm>
        </p:spPr>
        <p:txBody>
          <a:bodyPr/>
          <a:lstStyle/>
          <a:p>
            <a:pPr lvl="0"/>
            <a:r>
              <a:rPr lang="en-US" noProof="0" smtClean="0"/>
              <a:t>Click icon to add table</a:t>
            </a:r>
          </a:p>
        </p:txBody>
      </p:sp>
      <p:sp>
        <p:nvSpPr>
          <p:cNvPr id="10" name="Slide Number Placeholder 4"/>
          <p:cNvSpPr>
            <a:spLocks noGrp="1"/>
          </p:cNvSpPr>
          <p:nvPr>
            <p:ph type="sldNum" sz="quarter" idx="10"/>
          </p:nvPr>
        </p:nvSpPr>
        <p:spPr/>
        <p:txBody>
          <a:bodyPr/>
          <a:lstStyle>
            <a:lvl1pPr>
              <a:defRPr/>
            </a:lvl1pPr>
          </a:lstStyle>
          <a:p>
            <a:pPr>
              <a:defRPr/>
            </a:pPr>
            <a:fld id="{3A8A32AE-E5AE-4889-9AAE-C4C25D79A0FA}" type="slidenum">
              <a:rPr lang="en-US"/>
              <a:pPr>
                <a:defRPr/>
              </a:pPr>
              <a:t>‹#›</a:t>
            </a:fld>
            <a:endParaRPr lang="en-US"/>
          </a:p>
        </p:txBody>
      </p:sp>
      <p:sp>
        <p:nvSpPr>
          <p:cNvPr id="11" name="Date Placeholder 5"/>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2906226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47186"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BA91165F-509E-41CB-B209-CE0E282CCBC8}" type="slidenum">
              <a:rPr lang="en-US"/>
              <a:pPr>
                <a:defRPr/>
              </a:pPr>
              <a:t>‹#›</a:t>
            </a:fld>
            <a:endParaRPr lang="en-US"/>
          </a:p>
        </p:txBody>
      </p:sp>
      <p:sp>
        <p:nvSpPr>
          <p:cNvPr id="11" name="Date Placeholder 5"/>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308796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48210"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10" name="Slide Number Placeholder 4"/>
          <p:cNvSpPr>
            <a:spLocks noGrp="1"/>
          </p:cNvSpPr>
          <p:nvPr>
            <p:ph type="sldNum" sz="quarter" idx="10"/>
          </p:nvPr>
        </p:nvSpPr>
        <p:spPr/>
        <p:txBody>
          <a:bodyPr/>
          <a:lstStyle>
            <a:lvl1pPr>
              <a:defRPr/>
            </a:lvl1pPr>
          </a:lstStyle>
          <a:p>
            <a:pPr>
              <a:defRPr/>
            </a:pPr>
            <a:fld id="{2C4FCC1D-C12B-4E3D-BDD9-FE7F29C03AD2}" type="slidenum">
              <a:rPr lang="en-US"/>
              <a:pPr>
                <a:defRPr/>
              </a:pPr>
              <a:t>‹#›</a:t>
            </a:fld>
            <a:endParaRPr lang="en-US"/>
          </a:p>
        </p:txBody>
      </p:sp>
      <p:sp>
        <p:nvSpPr>
          <p:cNvPr id="11" name="Date Placeholder 5"/>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166093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49234"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11313" y="1535113"/>
            <a:ext cx="349885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62563" y="1535113"/>
            <a:ext cx="3500437"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5"/>
          <p:cNvSpPr>
            <a:spLocks noGrp="1"/>
          </p:cNvSpPr>
          <p:nvPr>
            <p:ph type="sldNum" sz="quarter" idx="10"/>
          </p:nvPr>
        </p:nvSpPr>
        <p:spPr/>
        <p:txBody>
          <a:bodyPr/>
          <a:lstStyle>
            <a:lvl1pPr>
              <a:defRPr/>
            </a:lvl1pPr>
          </a:lstStyle>
          <a:p>
            <a:pPr>
              <a:defRPr/>
            </a:pPr>
            <a:fld id="{26C6B215-B812-49CB-98C7-65860FD4350D}" type="slidenum">
              <a:rPr lang="en-US"/>
              <a:pPr>
                <a:defRPr/>
              </a:pPr>
              <a:t>‹#›</a:t>
            </a:fld>
            <a:endParaRPr lang="en-US"/>
          </a:p>
        </p:txBody>
      </p:sp>
      <p:sp>
        <p:nvSpPr>
          <p:cNvPr id="12" name="Date Placeholder 6"/>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167980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8"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9"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10"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11"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0258"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7"/>
          <p:cNvSpPr>
            <a:spLocks noGrp="1"/>
          </p:cNvSpPr>
          <p:nvPr>
            <p:ph type="sldNum" sz="quarter" idx="10"/>
          </p:nvPr>
        </p:nvSpPr>
        <p:spPr/>
        <p:txBody>
          <a:bodyPr/>
          <a:lstStyle>
            <a:lvl1pPr>
              <a:defRPr/>
            </a:lvl1pPr>
          </a:lstStyle>
          <a:p>
            <a:pPr>
              <a:defRPr/>
            </a:pPr>
            <a:fld id="{23A76DC8-49D1-4F5F-8346-DC5F9D8BA6FB}" type="slidenum">
              <a:rPr lang="en-US"/>
              <a:pPr>
                <a:defRPr/>
              </a:pPr>
              <a:t>‹#›</a:t>
            </a:fld>
            <a:endParaRPr lang="en-US"/>
          </a:p>
        </p:txBody>
      </p:sp>
      <p:sp>
        <p:nvSpPr>
          <p:cNvPr id="14" name="Date Placeholder 8"/>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76223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4"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5"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6"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7"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1282"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p:txBody>
          <a:bodyPr/>
          <a:lstStyle/>
          <a:p>
            <a:r>
              <a:rPr lang="en-US" smtClean="0"/>
              <a:t>Click to edit Master title style</a:t>
            </a:r>
            <a:endParaRPr lang="en-US"/>
          </a:p>
        </p:txBody>
      </p:sp>
      <p:sp>
        <p:nvSpPr>
          <p:cNvPr id="9" name="Slide Number Placeholder 3"/>
          <p:cNvSpPr>
            <a:spLocks noGrp="1"/>
          </p:cNvSpPr>
          <p:nvPr>
            <p:ph type="sldNum" sz="quarter" idx="10"/>
          </p:nvPr>
        </p:nvSpPr>
        <p:spPr/>
        <p:txBody>
          <a:bodyPr/>
          <a:lstStyle>
            <a:lvl1pPr>
              <a:defRPr/>
            </a:lvl1pPr>
          </a:lstStyle>
          <a:p>
            <a:pPr>
              <a:defRPr/>
            </a:pPr>
            <a:fld id="{AAD8F725-1437-4926-B806-DD02DAFBA551}" type="slidenum">
              <a:rPr lang="en-US"/>
              <a:pPr>
                <a:defRPr/>
              </a:pPr>
              <a:t>‹#›</a:t>
            </a:fld>
            <a:endParaRPr lang="en-US"/>
          </a:p>
        </p:txBody>
      </p:sp>
      <p:sp>
        <p:nvSpPr>
          <p:cNvPr id="10" name="Date Placeholder 4"/>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056505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3"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4"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5"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6"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2306"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8" name="Slide Number Placeholder 2"/>
          <p:cNvSpPr>
            <a:spLocks noGrp="1"/>
          </p:cNvSpPr>
          <p:nvPr>
            <p:ph type="sldNum" sz="quarter" idx="10"/>
          </p:nvPr>
        </p:nvSpPr>
        <p:spPr/>
        <p:txBody>
          <a:bodyPr/>
          <a:lstStyle>
            <a:lvl1pPr>
              <a:defRPr/>
            </a:lvl1pPr>
          </a:lstStyle>
          <a:p>
            <a:pPr>
              <a:defRPr/>
            </a:pPr>
            <a:fld id="{D63DC926-CC74-4E0B-885C-0B84C5113380}" type="slidenum">
              <a:rPr lang="en-US"/>
              <a:pPr>
                <a:defRPr/>
              </a:pPr>
              <a:t>‹#›</a:t>
            </a:fld>
            <a:endParaRPr lang="en-US"/>
          </a:p>
        </p:txBody>
      </p:sp>
      <p:sp>
        <p:nvSpPr>
          <p:cNvPr id="9" name="Date Placeholder 3"/>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417181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3330"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Slide Number Placeholder 5"/>
          <p:cNvSpPr>
            <a:spLocks noGrp="1"/>
          </p:cNvSpPr>
          <p:nvPr>
            <p:ph type="sldNum" sz="quarter" idx="10"/>
          </p:nvPr>
        </p:nvSpPr>
        <p:spPr/>
        <p:txBody>
          <a:bodyPr/>
          <a:lstStyle>
            <a:lvl1pPr>
              <a:defRPr/>
            </a:lvl1pPr>
          </a:lstStyle>
          <a:p>
            <a:pPr>
              <a:defRPr/>
            </a:pPr>
            <a:fld id="{99DC5E37-9547-421B-982F-A0B6D25FFA57}" type="slidenum">
              <a:rPr lang="en-US"/>
              <a:pPr>
                <a:defRPr/>
              </a:pPr>
              <a:t>‹#›</a:t>
            </a:fld>
            <a:endParaRPr lang="en-US"/>
          </a:p>
        </p:txBody>
      </p:sp>
      <p:sp>
        <p:nvSpPr>
          <p:cNvPr id="12" name="Date Placeholder 6"/>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1160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4354"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Slide Number Placeholder 5"/>
          <p:cNvSpPr>
            <a:spLocks noGrp="1"/>
          </p:cNvSpPr>
          <p:nvPr>
            <p:ph type="sldNum" sz="quarter" idx="10"/>
          </p:nvPr>
        </p:nvSpPr>
        <p:spPr/>
        <p:txBody>
          <a:bodyPr/>
          <a:lstStyle>
            <a:lvl1pPr>
              <a:defRPr/>
            </a:lvl1pPr>
          </a:lstStyle>
          <a:p>
            <a:pPr>
              <a:defRPr/>
            </a:pPr>
            <a:fld id="{D3D1229B-8CBF-4D73-8609-1341AC03E137}" type="slidenum">
              <a:rPr lang="en-US"/>
              <a:pPr>
                <a:defRPr/>
              </a:pPr>
              <a:t>‹#›</a:t>
            </a:fld>
            <a:endParaRPr lang="en-US"/>
          </a:p>
        </p:txBody>
      </p:sp>
      <p:sp>
        <p:nvSpPr>
          <p:cNvPr id="12" name="Date Placeholder 6"/>
          <p:cNvSpPr>
            <a:spLocks noGrp="1"/>
          </p:cNvSpPr>
          <p:nvPr>
            <p:ph type="dt" sz="half" idx="11"/>
          </p:nvPr>
        </p:nvSpPr>
        <p:spPr/>
        <p:txBody>
          <a:bodyPr/>
          <a:lstStyle>
            <a:lvl1pPr>
              <a:defRPr/>
            </a:lvl1pPr>
          </a:lstStyle>
          <a:p>
            <a:pPr>
              <a:defRPr/>
            </a:pPr>
            <a:endParaRPr lang="en-US"/>
          </a:p>
        </p:txBody>
      </p:sp>
    </p:spTree>
    <p:extLst>
      <p:ext uri="{BB962C8B-B14F-4D97-AF65-F5344CB8AC3E}">
        <p14:creationId xmlns:p14="http://schemas.microsoft.com/office/powerpoint/2010/main" val="330522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1027"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1028" name="Rectangle 3"/>
          <p:cNvSpPr>
            <a:spLocks noGrp="1" noChangeArrowheads="1"/>
          </p:cNvSpPr>
          <p:nvPr>
            <p:ph type="body" idx="1"/>
          </p:nvPr>
        </p:nvSpPr>
        <p:spPr bwMode="gray">
          <a:xfrm>
            <a:off x="1611313" y="1535113"/>
            <a:ext cx="7151687"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gray">
          <a:xfrm>
            <a:off x="6732588" y="6515100"/>
            <a:ext cx="225901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marR="0" indent="0" algn="r" defTabSz="914400" rtl="0" eaLnBrk="1" fontAlgn="base" latinLnBrk="0" hangingPunct="1">
              <a:lnSpc>
                <a:spcPct val="100000"/>
              </a:lnSpc>
              <a:spcBef>
                <a:spcPct val="0"/>
              </a:spcBef>
              <a:spcAft>
                <a:spcPct val="0"/>
              </a:spcAft>
              <a:buClrTx/>
              <a:buSzTx/>
              <a:buFontTx/>
              <a:buNone/>
              <a:tabLst/>
              <a:defRPr sz="1400"/>
            </a:lvl1pPr>
          </a:lstStyle>
          <a:p>
            <a:pPr>
              <a:defRPr/>
            </a:pPr>
            <a:r>
              <a:rPr lang="en-US"/>
              <a:t>http://blogcongdong.com</a:t>
            </a:r>
          </a:p>
          <a:p>
            <a:pPr>
              <a:defRPr/>
            </a:pPr>
            <a:endParaRPr lang="en-US"/>
          </a:p>
        </p:txBody>
      </p:sp>
      <p:sp>
        <p:nvSpPr>
          <p:cNvPr id="1030" name="Rectangle 6"/>
          <p:cNvSpPr>
            <a:spLocks noGrp="1" noChangeArrowheads="1"/>
          </p:cNvSpPr>
          <p:nvPr>
            <p:ph type="sldNum" sz="quarter" idx="4"/>
          </p:nvPr>
        </p:nvSpPr>
        <p:spPr bwMode="gray">
          <a:xfrm>
            <a:off x="4191000" y="6494463"/>
            <a:ext cx="838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fld id="{28D4BF7C-1968-4A9D-9CA4-32F2C50927D8}" type="slidenum">
              <a:rPr lang="en-US"/>
              <a:pPr>
                <a:defRPr/>
              </a:pPr>
              <a:t>‹#›</a:t>
            </a:fld>
            <a:endParaRPr lang="en-US"/>
          </a:p>
        </p:txBody>
      </p:sp>
      <p:sp>
        <p:nvSpPr>
          <p:cNvPr id="1031" name="Rectangle 2"/>
          <p:cNvSpPr>
            <a:spLocks noGrp="1" noChangeArrowheads="1"/>
          </p:cNvSpPr>
          <p:nvPr>
            <p:ph type="title"/>
          </p:nvPr>
        </p:nvSpPr>
        <p:spPr bwMode="gray">
          <a:xfrm>
            <a:off x="1600200" y="427038"/>
            <a:ext cx="6688138"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2"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sz="2000" b="1" i="1" smtClean="0">
                <a:solidFill>
                  <a:schemeClr val="bg1"/>
                </a:solidFill>
              </a:rPr>
              <a:t>LOGO</a:t>
            </a:r>
          </a:p>
        </p:txBody>
      </p:sp>
      <p:sp>
        <p:nvSpPr>
          <p:cNvPr id="1033"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sp>
        <p:nvSpPr>
          <p:cNvPr id="2" name="Rectangle 4"/>
          <p:cNvSpPr>
            <a:spLocks noGrp="1" noChangeArrowheads="1"/>
          </p:cNvSpPr>
          <p:nvPr>
            <p:ph type="dt" sz="half" idx="2"/>
          </p:nvPr>
        </p:nvSpPr>
        <p:spPr bwMode="gray">
          <a:xfrm>
            <a:off x="293688" y="6494463"/>
            <a:ext cx="19050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chemeClr val="bg1"/>
                </a:solidFill>
              </a:defRPr>
            </a:lvl1pPr>
          </a:lstStyle>
          <a:p>
            <a:pPr>
              <a:defRPr/>
            </a:pPr>
            <a:endParaRPr lang="en-US"/>
          </a:p>
        </p:txBody>
      </p:sp>
      <p:graphicFrame>
        <p:nvGraphicFramePr>
          <p:cNvPr id="1035"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1118" name="Image" r:id="rId15" imgW="2526984" imgH="2476190" progId="Photoshop.Image.7">
                  <p:embed/>
                </p:oleObj>
              </mc:Choice>
              <mc:Fallback>
                <p:oleObj name="Image" r:id="rId15" imgW="2526984" imgH="2476190" progId="Photoshop.Image.7">
                  <p:embed/>
                  <p:pic>
                    <p:nvPicPr>
                      <p:cNvPr id="0" name="Object 8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6"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mtClean="0"/>
          </a:p>
        </p:txBody>
      </p:sp>
      <p:pic>
        <p:nvPicPr>
          <p:cNvPr id="1037" name="Picture 2"/>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iming>
    <p:tnLst>
      <p:par>
        <p:cTn id="1" dur="indefinite" restart="never" nodeType="tmRoot"/>
      </p:par>
    </p:tnLst>
  </p:timing>
  <p:hf sldNum="0" hdr="0" dt="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eaLnBrk="1" fontAlgn="base" hangingPunct="1">
        <a:spcBef>
          <a:spcPct val="0"/>
        </a:spcBef>
        <a:spcAft>
          <a:spcPct val="0"/>
        </a:spcAft>
        <a:defRPr sz="3200" b="1">
          <a:solidFill>
            <a:schemeClr val="tx1"/>
          </a:solidFill>
          <a:latin typeface="Arial" panose="020B0604020202020204" pitchFamily="34" charset="0"/>
        </a:defRPr>
      </a:lvl6pPr>
      <a:lvl7pPr marL="914400" algn="l" rtl="0" eaLnBrk="1" fontAlgn="base" hangingPunct="1">
        <a:spcBef>
          <a:spcPct val="0"/>
        </a:spcBef>
        <a:spcAft>
          <a:spcPct val="0"/>
        </a:spcAft>
        <a:defRPr sz="3200" b="1">
          <a:solidFill>
            <a:schemeClr val="tx1"/>
          </a:solidFill>
          <a:latin typeface="Arial" panose="020B0604020202020204" pitchFamily="34" charset="0"/>
        </a:defRPr>
      </a:lvl7pPr>
      <a:lvl8pPr marL="1371600" algn="l" rtl="0" eaLnBrk="1" fontAlgn="base" hangingPunct="1">
        <a:spcBef>
          <a:spcPct val="0"/>
        </a:spcBef>
        <a:spcAft>
          <a:spcPct val="0"/>
        </a:spcAft>
        <a:defRPr sz="3200" b="1">
          <a:solidFill>
            <a:schemeClr val="tx1"/>
          </a:solidFill>
          <a:latin typeface="Arial" panose="020B0604020202020204" pitchFamily="34" charset="0"/>
        </a:defRPr>
      </a:lvl8pPr>
      <a:lvl9pPr marL="1828800" algn="l" rtl="0" eaLnBrk="1" fontAlgn="base" hangingPunct="1">
        <a:spcBef>
          <a:spcPct val="0"/>
        </a:spcBef>
        <a:spcAft>
          <a:spcPct val="0"/>
        </a:spcAft>
        <a:defRPr sz="32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dichvucong.quangninh.gov.vn/" TargetMode="Externa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29000"/>
                    </a14:imgEffect>
                    <a14:imgEffect>
                      <a14:saturation sat="8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1079612" y="4852163"/>
            <a:ext cx="7308812" cy="648072"/>
          </a:xfrm>
        </p:spPr>
        <p:txBody>
          <a:bodyPr/>
          <a:lstStyle/>
          <a:p>
            <a:pPr eaLnBrk="1" hangingPunct="1"/>
            <a:r>
              <a:rPr lang="en-US" sz="2200" b="1" smtClean="0"/>
              <a:t>Người trình bày: Đ/c Lê Ngọc Hân </a:t>
            </a:r>
            <a:br>
              <a:rPr lang="en-US" sz="2200" b="1" smtClean="0"/>
            </a:br>
            <a:r>
              <a:rPr lang="en-US" sz="2200" b="1" smtClean="0"/>
              <a:t> GĐ Sở Thông tin và Truyền thông tỉnh Quảng Ninh</a:t>
            </a:r>
          </a:p>
        </p:txBody>
      </p:sp>
      <p:sp>
        <p:nvSpPr>
          <p:cNvPr id="14340" name="Rectangle 3"/>
          <p:cNvSpPr>
            <a:spLocks noGrp="1" noChangeArrowheads="1"/>
          </p:cNvSpPr>
          <p:nvPr>
            <p:ph type="subTitle" idx="1"/>
          </p:nvPr>
        </p:nvSpPr>
        <p:spPr>
          <a:xfrm>
            <a:off x="2211498" y="5805264"/>
            <a:ext cx="4800600" cy="381000"/>
          </a:xfrm>
        </p:spPr>
        <p:txBody>
          <a:bodyPr/>
          <a:lstStyle/>
          <a:p>
            <a:pPr eaLnBrk="1" hangingPunct="1"/>
            <a:r>
              <a:rPr lang="en-US" b="1" smtClean="0"/>
              <a:t>Huế - 26/7/2019</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29000"/>
                    </a14:imgEffect>
                  </a14:imgLayer>
                </a14:imgProps>
              </a:ext>
              <a:ext uri="{28A0092B-C50C-407E-A947-70E740481C1C}">
                <a14:useLocalDpi xmlns:a14="http://schemas.microsoft.com/office/drawing/2010/main" val="0"/>
              </a:ext>
            </a:extLst>
          </a:blip>
          <a:stretch>
            <a:fillRect/>
          </a:stretch>
        </p:blipFill>
        <p:spPr>
          <a:xfrm>
            <a:off x="14454" y="161344"/>
            <a:ext cx="1663578" cy="1656184"/>
          </a:xfrm>
          <a:prstGeom prst="rect">
            <a:avLst/>
          </a:prstGeom>
        </p:spPr>
      </p:pic>
      <p:sp>
        <p:nvSpPr>
          <p:cNvPr id="7" name="TextBox 4"/>
          <p:cNvSpPr txBox="1">
            <a:spLocks noChangeArrowheads="1"/>
          </p:cNvSpPr>
          <p:nvPr/>
        </p:nvSpPr>
        <p:spPr bwMode="auto">
          <a:xfrm>
            <a:off x="251520" y="2001549"/>
            <a:ext cx="849694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spcBef>
                <a:spcPct val="50000"/>
              </a:spcBef>
              <a:defRPr>
                <a:solidFill>
                  <a:schemeClr val="tx1"/>
                </a:solidFill>
                <a:latin typeface="Verdana" panose="020B0604030504040204" pitchFamily="34" charset="0"/>
              </a:defRPr>
            </a:lvl1pPr>
            <a:lvl2pPr marL="742950" indent="-285750" algn="ctr">
              <a:spcBef>
                <a:spcPct val="50000"/>
              </a:spcBef>
              <a:defRPr>
                <a:solidFill>
                  <a:schemeClr val="tx1"/>
                </a:solidFill>
                <a:latin typeface="Verdana" panose="020B0604030504040204" pitchFamily="34" charset="0"/>
              </a:defRPr>
            </a:lvl2pPr>
            <a:lvl3pPr marL="1143000" indent="-228600" algn="ctr">
              <a:spcBef>
                <a:spcPct val="50000"/>
              </a:spcBef>
              <a:defRPr>
                <a:solidFill>
                  <a:schemeClr val="tx1"/>
                </a:solidFill>
                <a:latin typeface="Verdana" panose="020B0604030504040204" pitchFamily="34" charset="0"/>
              </a:defRPr>
            </a:lvl3pPr>
            <a:lvl4pPr marL="1600200" indent="-228600" algn="ctr">
              <a:spcBef>
                <a:spcPct val="50000"/>
              </a:spcBef>
              <a:defRPr>
                <a:solidFill>
                  <a:schemeClr val="tx1"/>
                </a:solidFill>
                <a:latin typeface="Verdana" panose="020B0604030504040204" pitchFamily="34" charset="0"/>
              </a:defRPr>
            </a:lvl4pPr>
            <a:lvl5pPr marL="2057400" indent="-228600" algn="ctr">
              <a:spcBef>
                <a:spcPct val="50000"/>
              </a:spcBef>
              <a:defRPr>
                <a:solidFill>
                  <a:schemeClr val="tx1"/>
                </a:solidFill>
                <a:latin typeface="Verdana" panose="020B0604030504040204" pitchFamily="34" charset="0"/>
              </a:defRPr>
            </a:lvl5pPr>
            <a:lvl6pPr marL="2514600" indent="-228600" algn="ctr" eaLnBrk="0" fontAlgn="base" hangingPunct="0">
              <a:spcBef>
                <a:spcPct val="50000"/>
              </a:spcBef>
              <a:spcAft>
                <a:spcPct val="0"/>
              </a:spcAft>
              <a:defRPr>
                <a:solidFill>
                  <a:schemeClr val="tx1"/>
                </a:solidFill>
                <a:latin typeface="Verdana" panose="020B0604030504040204" pitchFamily="34" charset="0"/>
              </a:defRPr>
            </a:lvl6pPr>
            <a:lvl7pPr marL="2971800" indent="-228600" algn="ctr" eaLnBrk="0" fontAlgn="base" hangingPunct="0">
              <a:spcBef>
                <a:spcPct val="50000"/>
              </a:spcBef>
              <a:spcAft>
                <a:spcPct val="0"/>
              </a:spcAft>
              <a:defRPr>
                <a:solidFill>
                  <a:schemeClr val="tx1"/>
                </a:solidFill>
                <a:latin typeface="Verdana" panose="020B0604030504040204" pitchFamily="34" charset="0"/>
              </a:defRPr>
            </a:lvl7pPr>
            <a:lvl8pPr marL="3429000" indent="-228600" algn="ctr" eaLnBrk="0" fontAlgn="base" hangingPunct="0">
              <a:spcBef>
                <a:spcPct val="50000"/>
              </a:spcBef>
              <a:spcAft>
                <a:spcPct val="0"/>
              </a:spcAft>
              <a:defRPr>
                <a:solidFill>
                  <a:schemeClr val="tx1"/>
                </a:solidFill>
                <a:latin typeface="Verdana" panose="020B0604030504040204" pitchFamily="34" charset="0"/>
              </a:defRPr>
            </a:lvl8pPr>
            <a:lvl9pPr marL="3886200" indent="-228600" algn="ctr" eaLnBrk="0" fontAlgn="base" hangingPunct="0">
              <a:spcBef>
                <a:spcPct val="50000"/>
              </a:spcBef>
              <a:spcAft>
                <a:spcPct val="0"/>
              </a:spcAft>
              <a:defRPr>
                <a:solidFill>
                  <a:schemeClr val="tx1"/>
                </a:solidFill>
                <a:latin typeface="Verdana" panose="020B0604030504040204" pitchFamily="34" charset="0"/>
              </a:defRPr>
            </a:lvl9pPr>
          </a:lstStyle>
          <a:p>
            <a:pPr>
              <a:spcBef>
                <a:spcPct val="0"/>
              </a:spcBef>
            </a:pPr>
            <a:r>
              <a:rPr lang="en-US" altLang="en-US" sz="3600" b="1" smtClean="0">
                <a:solidFill>
                  <a:srgbClr val="C00000"/>
                </a:solidFill>
                <a:latin typeface="Times New Roman" pitchFamily="18" charset="0"/>
                <a:cs typeface="Times New Roman" pitchFamily="18" charset="0"/>
              </a:rPr>
              <a:t>  KINH NGHIỆM XÂY DỰNG VÀ TRIỂN KHAI HỆ THỐNG MỘT CỬA, DỊCH VỤ CÔNG TRỰC TUYẾN TỈNH QUẢNG NINH</a:t>
            </a:r>
          </a:p>
          <a:p>
            <a:pPr>
              <a:spcBef>
                <a:spcPct val="0"/>
              </a:spcBef>
            </a:pPr>
            <a:r>
              <a:rPr lang="en-US" sz="3600" b="1" smtClean="0"/>
              <a:t> </a:t>
            </a:r>
            <a:endParaRPr lang="en-US" altLang="en-US" sz="3600">
              <a:solidFill>
                <a:srgbClr val="C00000"/>
              </a:solidFill>
              <a:latin typeface="Times New Roman" pitchFamily="18" charset="0"/>
              <a:cs typeface="Times New Roman" pitchFamily="18" charset="0"/>
            </a:endParaRPr>
          </a:p>
        </p:txBody>
      </p:sp>
      <p:sp>
        <p:nvSpPr>
          <p:cNvPr id="9" name="Rectangle 2"/>
          <p:cNvSpPr txBox="1">
            <a:spLocks noChangeArrowheads="1"/>
          </p:cNvSpPr>
          <p:nvPr/>
        </p:nvSpPr>
        <p:spPr bwMode="gray">
          <a:xfrm>
            <a:off x="1295400" y="351597"/>
            <a:ext cx="7239000" cy="983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mj-lt"/>
                <a:ea typeface="+mj-ea"/>
                <a:cs typeface="+mj-cs"/>
              </a:defRPr>
            </a:lvl1pPr>
            <a:lvl2pPr algn="ctr" rtl="0" eaLnBrk="0" fontAlgn="base" hangingPunct="0">
              <a:spcBef>
                <a:spcPct val="0"/>
              </a:spcBef>
              <a:spcAft>
                <a:spcPct val="0"/>
              </a:spcAft>
              <a:defRPr sz="3200">
                <a:solidFill>
                  <a:schemeClr val="bg1"/>
                </a:solidFill>
                <a:latin typeface="Verdana" panose="020B0604030504040204" pitchFamily="34" charset="0"/>
              </a:defRPr>
            </a:lvl2pPr>
            <a:lvl3pPr algn="ctr" rtl="0" eaLnBrk="0" fontAlgn="base" hangingPunct="0">
              <a:spcBef>
                <a:spcPct val="0"/>
              </a:spcBef>
              <a:spcAft>
                <a:spcPct val="0"/>
              </a:spcAft>
              <a:defRPr sz="3200">
                <a:solidFill>
                  <a:schemeClr val="bg1"/>
                </a:solidFill>
                <a:latin typeface="Verdana" panose="020B0604030504040204" pitchFamily="34" charset="0"/>
              </a:defRPr>
            </a:lvl3pPr>
            <a:lvl4pPr algn="ctr" rtl="0" eaLnBrk="0" fontAlgn="base" hangingPunct="0">
              <a:spcBef>
                <a:spcPct val="0"/>
              </a:spcBef>
              <a:spcAft>
                <a:spcPct val="0"/>
              </a:spcAft>
              <a:defRPr sz="3200">
                <a:solidFill>
                  <a:schemeClr val="bg1"/>
                </a:solidFill>
                <a:latin typeface="Verdana" panose="020B0604030504040204" pitchFamily="34" charset="0"/>
              </a:defRPr>
            </a:lvl4pPr>
            <a:lvl5pPr algn="ctr" rtl="0" eaLnBrk="0" fontAlgn="base" hangingPunct="0">
              <a:spcBef>
                <a:spcPct val="0"/>
              </a:spcBef>
              <a:spcAft>
                <a:spcPct val="0"/>
              </a:spcAft>
              <a:defRPr sz="3200">
                <a:solidFill>
                  <a:schemeClr val="bg1"/>
                </a:solidFill>
                <a:latin typeface="Verdana" panose="020B0604030504040204" pitchFamily="34" charset="0"/>
              </a:defRPr>
            </a:lvl5pPr>
            <a:lvl6pPr marL="457200" algn="ctr" rtl="0" eaLnBrk="1" fontAlgn="base" hangingPunct="1">
              <a:spcBef>
                <a:spcPct val="0"/>
              </a:spcBef>
              <a:spcAft>
                <a:spcPct val="0"/>
              </a:spcAft>
              <a:defRPr sz="3200">
                <a:solidFill>
                  <a:schemeClr val="bg1"/>
                </a:solidFill>
                <a:latin typeface="Verdana" panose="020B0604030504040204" pitchFamily="34" charset="0"/>
              </a:defRPr>
            </a:lvl6pPr>
            <a:lvl7pPr marL="914400" algn="ctr" rtl="0" eaLnBrk="1" fontAlgn="base" hangingPunct="1">
              <a:spcBef>
                <a:spcPct val="0"/>
              </a:spcBef>
              <a:spcAft>
                <a:spcPct val="0"/>
              </a:spcAft>
              <a:defRPr sz="3200">
                <a:solidFill>
                  <a:schemeClr val="bg1"/>
                </a:solidFill>
                <a:latin typeface="Verdana" panose="020B0604030504040204" pitchFamily="34" charset="0"/>
              </a:defRPr>
            </a:lvl7pPr>
            <a:lvl8pPr marL="1371600" algn="ctr" rtl="0" eaLnBrk="1" fontAlgn="base" hangingPunct="1">
              <a:spcBef>
                <a:spcPct val="0"/>
              </a:spcBef>
              <a:spcAft>
                <a:spcPct val="0"/>
              </a:spcAft>
              <a:defRPr sz="3200">
                <a:solidFill>
                  <a:schemeClr val="bg1"/>
                </a:solidFill>
                <a:latin typeface="Verdana" panose="020B0604030504040204" pitchFamily="34" charset="0"/>
              </a:defRPr>
            </a:lvl8pPr>
            <a:lvl9pPr marL="1828800" algn="ctr" rtl="0" eaLnBrk="1" fontAlgn="base" hangingPunct="1">
              <a:spcBef>
                <a:spcPct val="0"/>
              </a:spcBef>
              <a:spcAft>
                <a:spcPct val="0"/>
              </a:spcAft>
              <a:defRPr sz="3200">
                <a:solidFill>
                  <a:schemeClr val="bg1"/>
                </a:solidFill>
                <a:latin typeface="Verdana" panose="020B0604030504040204" pitchFamily="34" charset="0"/>
              </a:defRPr>
            </a:lvl9pPr>
          </a:lstStyle>
          <a:p>
            <a:pPr eaLnBrk="1" hangingPunct="1"/>
            <a:r>
              <a:rPr lang="en-US" sz="2400" smtClean="0">
                <a:latin typeface="Times New Roman" panose="02020603050405020304" pitchFamily="18" charset="0"/>
                <a:cs typeface="Times New Roman" panose="02020603050405020304" pitchFamily="18" charset="0"/>
              </a:rPr>
              <a:t>UBND TỈNH QUẢNG NINH</a:t>
            </a:r>
          </a:p>
          <a:p>
            <a:pPr eaLnBrk="1" hangingPunct="1"/>
            <a:r>
              <a:rPr lang="en-US" sz="2400" smtClean="0">
                <a:latin typeface="Times New Roman" panose="02020603050405020304" pitchFamily="18" charset="0"/>
                <a:cs typeface="Times New Roman" panose="02020603050405020304" pitchFamily="18" charset="0"/>
              </a:rPr>
              <a:t>SỞ THÔNG TIN VẦ TRUYỀN THÔNG</a:t>
            </a:r>
          </a:p>
        </p:txBody>
      </p:sp>
      <p:cxnSp>
        <p:nvCxnSpPr>
          <p:cNvPr id="4" name="Straight Connector 3"/>
          <p:cNvCxnSpPr/>
          <p:nvPr/>
        </p:nvCxnSpPr>
        <p:spPr>
          <a:xfrm>
            <a:off x="2937024" y="1220769"/>
            <a:ext cx="403244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75656" y="404664"/>
            <a:ext cx="7292280" cy="864096"/>
          </a:xfrm>
        </p:spPr>
        <p:txBody>
          <a:bodyPr/>
          <a:lstStyle/>
          <a:p>
            <a:pPr eaLnBrk="1" hangingPunct="1"/>
            <a:r>
              <a:rPr lang="en-US" sz="2800" smtClean="0"/>
              <a:t>Quá trình giải quyết thủ tục hành chính được theo dõi tập trung trong toàn tỉnh</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036497"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142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03648" y="260648"/>
            <a:ext cx="7560840" cy="936104"/>
          </a:xfrm>
        </p:spPr>
        <p:txBody>
          <a:bodyPr/>
          <a:lstStyle/>
          <a:p>
            <a:pPr eaLnBrk="1" hangingPunct="1"/>
            <a:r>
              <a:rPr lang="en-US" sz="2400" smtClean="0"/>
              <a:t>Biểu đồ hóa quá trình giải quyết thủ tục trong toàn tỉnh để lãnh đạo dễ theo dõi:</a:t>
            </a:r>
            <a:endParaRPr lang="en-US" sz="2200" smtClean="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7484"/>
            <a:ext cx="9036496"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0876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7664" y="438290"/>
            <a:ext cx="7416824" cy="487362"/>
          </a:xfrm>
        </p:spPr>
        <p:txBody>
          <a:bodyPr/>
          <a:lstStyle/>
          <a:p>
            <a:pPr eaLnBrk="1" hangingPunct="1"/>
            <a:r>
              <a:rPr lang="en-US" sz="2400" smtClean="0"/>
              <a:t>4. Cung cấp dịch vụ công trực tuyến: </a:t>
            </a:r>
          </a:p>
        </p:txBody>
      </p:sp>
      <p:sp>
        <p:nvSpPr>
          <p:cNvPr id="19" name="TextBox 18"/>
          <p:cNvSpPr txBox="1"/>
          <p:nvPr/>
        </p:nvSpPr>
        <p:spPr>
          <a:xfrm>
            <a:off x="1475656" y="1484784"/>
            <a:ext cx="7488832" cy="1785104"/>
          </a:xfrm>
          <a:prstGeom prst="rect">
            <a:avLst/>
          </a:prstGeom>
          <a:noFill/>
        </p:spPr>
        <p:txBody>
          <a:bodyPr wrap="square" rtlCol="0">
            <a:spAutoFit/>
          </a:bodyPr>
          <a:lstStyle/>
          <a:p>
            <a:pPr algn="just"/>
            <a:r>
              <a:rPr lang="en-US" sz="2200" b="1" smtClean="0">
                <a:solidFill>
                  <a:srgbClr val="002060"/>
                </a:solidFill>
                <a:latin typeface="Times New Roman" pitchFamily="18" charset="0"/>
                <a:cs typeface="Times New Roman" pitchFamily="18" charset="0"/>
              </a:rPr>
              <a:t> </a:t>
            </a:r>
            <a:r>
              <a:rPr lang="en-US" sz="2200">
                <a:latin typeface="Times New Roman" pitchFamily="18" charset="0"/>
                <a:cs typeface="Times New Roman" pitchFamily="18" charset="0"/>
              </a:rPr>
              <a:t>Hệ thống cung cấp dịch vụ công trực tuyến tập trung của tỉnh Quảng Ninh đã được xây dựng và cung cấp cho người dân, doanh nghiệp chính thức từ ngày 01/7/2016, tại địa chỉ </a:t>
            </a:r>
            <a:r>
              <a:rPr lang="en-US" sz="2200" u="sng">
                <a:latin typeface="Times New Roman" pitchFamily="18" charset="0"/>
                <a:cs typeface="Times New Roman" pitchFamily="18" charset="0"/>
                <a:hlinkClick r:id="rId2"/>
              </a:rPr>
              <a:t>http://dichvucong.quangninh.gov.vn/</a:t>
            </a:r>
            <a:r>
              <a:rPr lang="en-US" sz="2200">
                <a:latin typeface="Times New Roman" pitchFamily="18" charset="0"/>
                <a:cs typeface="Times New Roman" pitchFamily="18" charset="0"/>
              </a:rPr>
              <a:t> (gọi chung là cổng dịch vụ công tỉnh Quảng Ninh)</a:t>
            </a:r>
            <a:endParaRPr lang="en-US" sz="2200" smtClean="0">
              <a:solidFill>
                <a:srgbClr val="002060"/>
              </a:solidFill>
              <a:latin typeface="Times New Roman" pitchFamily="18" charset="0"/>
              <a:cs typeface="Times New Roman" pitchFamily="18" charset="0"/>
            </a:endParaRPr>
          </a:p>
        </p:txBody>
      </p:sp>
      <p:graphicFrame>
        <p:nvGraphicFramePr>
          <p:cNvPr id="5" name="Diagram 4"/>
          <p:cNvGraphicFramePr/>
          <p:nvPr>
            <p:extLst>
              <p:ext uri="{D42A27DB-BD31-4B8C-83A1-F6EECF244321}">
                <p14:modId xmlns:p14="http://schemas.microsoft.com/office/powerpoint/2010/main" val="1381549315"/>
              </p:ext>
            </p:extLst>
          </p:nvPr>
        </p:nvGraphicFramePr>
        <p:xfrm>
          <a:off x="2123728" y="3303796"/>
          <a:ext cx="6120680" cy="3293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9475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75656" y="548680"/>
            <a:ext cx="7416824" cy="487362"/>
          </a:xfrm>
        </p:spPr>
        <p:txBody>
          <a:bodyPr/>
          <a:lstStyle/>
          <a:p>
            <a:pPr eaLnBrk="1" hangingPunct="1"/>
            <a:r>
              <a:rPr lang="en-US" sz="2400" smtClean="0">
                <a:solidFill>
                  <a:schemeClr val="tx1">
                    <a:lumMod val="75000"/>
                  </a:schemeClr>
                </a:solidFill>
              </a:rPr>
              <a:t>Số lượng hồ sơ trực tuyến liên tục tăng:</a:t>
            </a: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84784"/>
            <a:ext cx="9144000"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6463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7664" y="438290"/>
            <a:ext cx="7416824" cy="830470"/>
          </a:xfrm>
        </p:spPr>
        <p:txBody>
          <a:bodyPr/>
          <a:lstStyle/>
          <a:p>
            <a:pPr eaLnBrk="1" hangingPunct="1"/>
            <a:r>
              <a:rPr lang="en-US" sz="2400" smtClean="0"/>
              <a:t>5. Khó khăn, vướng mắc</a:t>
            </a:r>
            <a:endParaRPr lang="en-US" sz="2400" smtClean="0">
              <a:solidFill>
                <a:srgbClr val="F47516"/>
              </a:solidFill>
            </a:endParaRPr>
          </a:p>
        </p:txBody>
      </p:sp>
      <p:graphicFrame>
        <p:nvGraphicFramePr>
          <p:cNvPr id="4" name="Diagram 3"/>
          <p:cNvGraphicFramePr/>
          <p:nvPr>
            <p:extLst>
              <p:ext uri="{D42A27DB-BD31-4B8C-83A1-F6EECF244321}">
                <p14:modId xmlns:p14="http://schemas.microsoft.com/office/powerpoint/2010/main" val="771019148"/>
              </p:ext>
            </p:extLst>
          </p:nvPr>
        </p:nvGraphicFramePr>
        <p:xfrm>
          <a:off x="1524000" y="1397000"/>
          <a:ext cx="7620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274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7664" y="438290"/>
            <a:ext cx="7416824" cy="830470"/>
          </a:xfrm>
        </p:spPr>
        <p:txBody>
          <a:bodyPr/>
          <a:lstStyle/>
          <a:p>
            <a:pPr eaLnBrk="1" hangingPunct="1"/>
            <a:r>
              <a:rPr lang="en-US" sz="2400"/>
              <a:t>6</a:t>
            </a:r>
            <a:r>
              <a:rPr lang="en-US" sz="2400" smtClean="0"/>
              <a:t>. </a:t>
            </a:r>
            <a:r>
              <a:rPr lang="en-US" sz="2400" smtClean="0"/>
              <a:t>Bài học kinh nghiệm rút ra trong quá trình triển khai.</a:t>
            </a:r>
            <a:endParaRPr lang="en-US" sz="2400" smtClean="0">
              <a:solidFill>
                <a:srgbClr val="F47516"/>
              </a:solidFill>
            </a:endParaRPr>
          </a:p>
        </p:txBody>
      </p:sp>
      <p:graphicFrame>
        <p:nvGraphicFramePr>
          <p:cNvPr id="3" name="Diagram 2"/>
          <p:cNvGraphicFramePr/>
          <p:nvPr>
            <p:extLst>
              <p:ext uri="{D42A27DB-BD31-4B8C-83A1-F6EECF244321}">
                <p14:modId xmlns:p14="http://schemas.microsoft.com/office/powerpoint/2010/main" val="2838228213"/>
              </p:ext>
            </p:extLst>
          </p:nvPr>
        </p:nvGraphicFramePr>
        <p:xfrm>
          <a:off x="1262750" y="1397000"/>
          <a:ext cx="762000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p:cNvSpPr/>
          <p:nvPr/>
        </p:nvSpPr>
        <p:spPr>
          <a:xfrm>
            <a:off x="1418905" y="1700808"/>
            <a:ext cx="1064774" cy="1001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Một là</a:t>
            </a:r>
            <a:endParaRPr lang="en-US"/>
          </a:p>
        </p:txBody>
      </p:sp>
      <p:sp>
        <p:nvSpPr>
          <p:cNvPr id="6" name="Oval 5"/>
          <p:cNvSpPr/>
          <p:nvPr/>
        </p:nvSpPr>
        <p:spPr>
          <a:xfrm>
            <a:off x="1811500" y="3246390"/>
            <a:ext cx="1031550"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Hai là</a:t>
            </a:r>
            <a:endParaRPr lang="en-US"/>
          </a:p>
        </p:txBody>
      </p:sp>
      <p:sp>
        <p:nvSpPr>
          <p:cNvPr id="7" name="Oval 6"/>
          <p:cNvSpPr/>
          <p:nvPr/>
        </p:nvSpPr>
        <p:spPr>
          <a:xfrm>
            <a:off x="1508568" y="508594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Ba là</a:t>
            </a:r>
            <a:endParaRPr lang="en-US"/>
          </a:p>
        </p:txBody>
      </p:sp>
    </p:spTree>
    <p:extLst>
      <p:ext uri="{BB962C8B-B14F-4D97-AF65-F5344CB8AC3E}">
        <p14:creationId xmlns:p14="http://schemas.microsoft.com/office/powerpoint/2010/main" val="2957900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7664" y="438290"/>
            <a:ext cx="7416824" cy="830470"/>
          </a:xfrm>
        </p:spPr>
        <p:txBody>
          <a:bodyPr/>
          <a:lstStyle/>
          <a:p>
            <a:pPr eaLnBrk="1" hangingPunct="1"/>
            <a:r>
              <a:rPr lang="en-US" sz="2400" smtClean="0"/>
              <a:t>6. </a:t>
            </a:r>
            <a:r>
              <a:rPr lang="en-US" sz="2400" smtClean="0"/>
              <a:t>Bài học kinh nghiệm rút ra trong quá trình triển khai.</a:t>
            </a:r>
            <a:endParaRPr lang="en-US" sz="2400" smtClean="0">
              <a:solidFill>
                <a:srgbClr val="F47516"/>
              </a:solidFill>
            </a:endParaRPr>
          </a:p>
        </p:txBody>
      </p:sp>
      <p:graphicFrame>
        <p:nvGraphicFramePr>
          <p:cNvPr id="3" name="Diagram 2"/>
          <p:cNvGraphicFramePr/>
          <p:nvPr>
            <p:extLst>
              <p:ext uri="{D42A27DB-BD31-4B8C-83A1-F6EECF244321}">
                <p14:modId xmlns:p14="http://schemas.microsoft.com/office/powerpoint/2010/main" val="1557299657"/>
              </p:ext>
            </p:extLst>
          </p:nvPr>
        </p:nvGraphicFramePr>
        <p:xfrm>
          <a:off x="1262750" y="1397000"/>
          <a:ext cx="7620000" cy="520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Oval 1"/>
          <p:cNvSpPr/>
          <p:nvPr/>
        </p:nvSpPr>
        <p:spPr>
          <a:xfrm>
            <a:off x="1418905" y="1700808"/>
            <a:ext cx="1064774" cy="10011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Bốn là</a:t>
            </a:r>
            <a:endParaRPr lang="en-US"/>
          </a:p>
        </p:txBody>
      </p:sp>
      <p:sp>
        <p:nvSpPr>
          <p:cNvPr id="6" name="Oval 5"/>
          <p:cNvSpPr/>
          <p:nvPr/>
        </p:nvSpPr>
        <p:spPr>
          <a:xfrm>
            <a:off x="1811500" y="3246390"/>
            <a:ext cx="1031550"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Năm là</a:t>
            </a:r>
            <a:endParaRPr lang="en-US"/>
          </a:p>
        </p:txBody>
      </p:sp>
      <p:sp>
        <p:nvSpPr>
          <p:cNvPr id="7" name="Oval 6"/>
          <p:cNvSpPr/>
          <p:nvPr/>
        </p:nvSpPr>
        <p:spPr>
          <a:xfrm>
            <a:off x="1508568" y="508594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Sáu là</a:t>
            </a:r>
            <a:endParaRPr lang="en-US"/>
          </a:p>
        </p:txBody>
      </p:sp>
    </p:spTree>
    <p:extLst>
      <p:ext uri="{BB962C8B-B14F-4D97-AF65-F5344CB8AC3E}">
        <p14:creationId xmlns:p14="http://schemas.microsoft.com/office/powerpoint/2010/main" val="3199814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7664" y="438290"/>
            <a:ext cx="7416824" cy="830470"/>
          </a:xfrm>
        </p:spPr>
        <p:txBody>
          <a:bodyPr/>
          <a:lstStyle/>
          <a:p>
            <a:pPr eaLnBrk="1" hangingPunct="1"/>
            <a:r>
              <a:rPr lang="en-US" sz="2400"/>
              <a:t>7</a:t>
            </a:r>
            <a:r>
              <a:rPr lang="en-US" sz="2400" smtClean="0"/>
              <a:t>. Đề xuất, kiến nghị</a:t>
            </a:r>
            <a:endParaRPr lang="en-US" sz="2400" smtClean="0">
              <a:solidFill>
                <a:srgbClr val="F47516"/>
              </a:solidFill>
            </a:endParaRPr>
          </a:p>
        </p:txBody>
      </p:sp>
      <p:graphicFrame>
        <p:nvGraphicFramePr>
          <p:cNvPr id="4" name="Diagram 3"/>
          <p:cNvGraphicFramePr/>
          <p:nvPr>
            <p:extLst>
              <p:ext uri="{D42A27DB-BD31-4B8C-83A1-F6EECF244321}">
                <p14:modId xmlns:p14="http://schemas.microsoft.com/office/powerpoint/2010/main" val="664248215"/>
              </p:ext>
            </p:extLst>
          </p:nvPr>
        </p:nvGraphicFramePr>
        <p:xfrm>
          <a:off x="1524000" y="1397000"/>
          <a:ext cx="7620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710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extLst>
              <a:ext uri="{BEBA8EAE-BF5A-486C-A8C5-ECC9F3942E4B}">
                <a14:imgProps xmlns:a14="http://schemas.microsoft.com/office/drawing/2010/main">
                  <a14:imgLayer r:embed="rId3">
                    <a14:imgEffect>
                      <a14:sharpenSoften amoun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3796" name="WordArt 3"/>
          <p:cNvSpPr>
            <a:spLocks noChangeArrowheads="1" noChangeShapeType="1" noTextEdit="1"/>
          </p:cNvSpPr>
          <p:nvPr/>
        </p:nvSpPr>
        <p:spPr bwMode="gray">
          <a:xfrm>
            <a:off x="2362200" y="4953000"/>
            <a:ext cx="4648200" cy="609600"/>
          </a:xfrm>
          <a:prstGeom prst="rect">
            <a:avLst/>
          </a:prstGeom>
        </p:spPr>
        <p:txBody>
          <a:bodyPr wrap="none" fromWordArt="1">
            <a:prstTxWarp prst="textDeflate">
              <a:avLst>
                <a:gd name="adj" fmla="val 0"/>
              </a:avLst>
            </a:prstTxWarp>
          </a:bodyPr>
          <a:lstStyle/>
          <a:p>
            <a:pPr algn="ctr"/>
            <a:r>
              <a:rPr lang="en-US" sz="5400" b="1" kern="10" smtClean="0">
                <a:ln w="28575">
                  <a:solidFill>
                    <a:schemeClr val="bg1"/>
                  </a:solidFill>
                  <a:round/>
                  <a:headEnd/>
                  <a:tailEnd/>
                </a:ln>
                <a:gradFill rotWithShape="1">
                  <a:gsLst>
                    <a:gs pos="0">
                      <a:schemeClr val="tx1"/>
                    </a:gs>
                    <a:gs pos="100000">
                      <a:schemeClr val="hlink"/>
                    </a:gs>
                  </a:gsLst>
                  <a:lin ang="5400000" scaled="1"/>
                </a:gradFill>
                <a:effectLst>
                  <a:outerShdw dist="71842"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rPr>
              <a:t>Cảm ơn!</a:t>
            </a:r>
            <a:endParaRPr lang="en-US" sz="5400" b="1" kern="10">
              <a:ln w="28575">
                <a:solidFill>
                  <a:schemeClr val="bg1"/>
                </a:solidFill>
                <a:round/>
                <a:headEnd/>
                <a:tailEnd/>
              </a:ln>
              <a:gradFill rotWithShape="1">
                <a:gsLst>
                  <a:gs pos="0">
                    <a:schemeClr val="tx1"/>
                  </a:gs>
                  <a:gs pos="100000">
                    <a:schemeClr val="hlink"/>
                  </a:gs>
                </a:gsLst>
                <a:lin ang="5400000" scaled="1"/>
              </a:gradFill>
              <a:effectLst>
                <a:outerShdw dist="71842" dir="2700000" algn="ctr" rotWithShape="0">
                  <a:schemeClr val="bg2">
                    <a:alpha val="50000"/>
                  </a:schemeClr>
                </a:outerShdw>
              </a:effectLst>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8640"/>
            <a:ext cx="1763688" cy="1755849"/>
          </a:xfrm>
          <a:prstGeom prst="rect">
            <a:avLst/>
          </a:prstGeom>
        </p:spPr>
      </p:pic>
    </p:spTree>
    <p:extLst>
      <p:ext uri="{BB962C8B-B14F-4D97-AF65-F5344CB8AC3E}">
        <p14:creationId xmlns:p14="http://schemas.microsoft.com/office/powerpoint/2010/main" val="273406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Nội dung trình bày</a:t>
            </a:r>
            <a:endParaRPr lang="en-US" smtClean="0">
              <a:solidFill>
                <a:schemeClr val="accent1"/>
              </a:solidFill>
            </a:endParaRPr>
          </a:p>
        </p:txBody>
      </p:sp>
      <p:sp>
        <p:nvSpPr>
          <p:cNvPr id="29" name="AutoShape 41"/>
          <p:cNvSpPr>
            <a:spLocks noChangeArrowheads="1"/>
          </p:cNvSpPr>
          <p:nvPr/>
        </p:nvSpPr>
        <p:spPr bwMode="ltGray">
          <a:xfrm rot="5400000">
            <a:off x="-353375" y="2780353"/>
            <a:ext cx="3578216" cy="222441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a:p>
        </p:txBody>
      </p:sp>
      <p:sp>
        <p:nvSpPr>
          <p:cNvPr id="30" name="AutoShape 43"/>
          <p:cNvSpPr>
            <a:spLocks noChangeArrowheads="1"/>
          </p:cNvSpPr>
          <p:nvPr/>
        </p:nvSpPr>
        <p:spPr bwMode="gray">
          <a:xfrm>
            <a:off x="1995488" y="5251450"/>
            <a:ext cx="480876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800" b="1" smtClean="0"/>
              <a:t>5. Những bài học kinh nghiệm</a:t>
            </a:r>
            <a:endParaRPr lang="en-US" sz="1800" b="1">
              <a:solidFill>
                <a:schemeClr val="tx1"/>
              </a:solidFill>
            </a:endParaRPr>
          </a:p>
        </p:txBody>
      </p:sp>
      <p:sp>
        <p:nvSpPr>
          <p:cNvPr id="31" name="AutoShape 44"/>
          <p:cNvSpPr>
            <a:spLocks noChangeArrowheads="1"/>
          </p:cNvSpPr>
          <p:nvPr/>
        </p:nvSpPr>
        <p:spPr bwMode="gray">
          <a:xfrm>
            <a:off x="2490788" y="4424363"/>
            <a:ext cx="5321572"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800" b="1" smtClean="0"/>
              <a:t>4. Triển </a:t>
            </a:r>
            <a:r>
              <a:rPr lang="en-US" sz="1800" b="1"/>
              <a:t>khai Hệ </a:t>
            </a:r>
            <a:r>
              <a:rPr lang="en-US" sz="1800" b="1" smtClean="0"/>
              <a:t>thống Dịch vụ công trực tuyến</a:t>
            </a:r>
            <a:endParaRPr lang="en-US" sz="1800" b="1"/>
          </a:p>
        </p:txBody>
      </p:sp>
      <p:sp>
        <p:nvSpPr>
          <p:cNvPr id="32" name="AutoShape 45"/>
          <p:cNvSpPr>
            <a:spLocks noChangeArrowheads="1"/>
          </p:cNvSpPr>
          <p:nvPr/>
        </p:nvSpPr>
        <p:spPr bwMode="gray">
          <a:xfrm>
            <a:off x="2630269" y="3645849"/>
            <a:ext cx="5632970"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800" b="1" smtClean="0"/>
              <a:t>3. Triển khai Hệ thống Một cửa điên tử</a:t>
            </a:r>
            <a:endParaRPr lang="en-US" sz="1800" b="1"/>
          </a:p>
        </p:txBody>
      </p:sp>
      <p:sp>
        <p:nvSpPr>
          <p:cNvPr id="33" name="AutoShape 46"/>
          <p:cNvSpPr>
            <a:spLocks noChangeArrowheads="1"/>
          </p:cNvSpPr>
          <p:nvPr/>
        </p:nvSpPr>
        <p:spPr bwMode="gray">
          <a:xfrm>
            <a:off x="2473429" y="2824281"/>
            <a:ext cx="5353322"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800" b="1" smtClean="0">
                <a:solidFill>
                  <a:schemeClr val="tx1"/>
                </a:solidFill>
              </a:rPr>
              <a:t>2. Kết quả đạt được</a:t>
            </a:r>
            <a:endParaRPr lang="en-US" sz="1800" b="1">
              <a:solidFill>
                <a:schemeClr val="tx1"/>
              </a:solidFill>
            </a:endParaRPr>
          </a:p>
        </p:txBody>
      </p:sp>
      <p:sp>
        <p:nvSpPr>
          <p:cNvPr id="34" name="AutoShape 47"/>
          <p:cNvSpPr>
            <a:spLocks noChangeArrowheads="1"/>
          </p:cNvSpPr>
          <p:nvPr/>
        </p:nvSpPr>
        <p:spPr bwMode="gray">
          <a:xfrm>
            <a:off x="1938338" y="1973263"/>
            <a:ext cx="6522094" cy="508000"/>
          </a:xfrm>
          <a:prstGeom prst="roundRect">
            <a:avLst>
              <a:gd name="adj" fmla="val 50000"/>
            </a:avLst>
          </a:prstGeom>
          <a:noFill/>
          <a:ln w="28575" algn="ctr">
            <a:solidFill>
              <a:schemeClr val="bg2"/>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800" b="1" smtClean="0"/>
              <a:t>1. Quá trình triển khai Đề án xây dựng Chính quyền điện tử</a:t>
            </a:r>
            <a:endParaRPr lang="en-US" sz="1800" b="1"/>
          </a:p>
        </p:txBody>
      </p:sp>
      <p:grpSp>
        <p:nvGrpSpPr>
          <p:cNvPr id="35" name="Group 48"/>
          <p:cNvGrpSpPr>
            <a:grpSpLocks/>
          </p:cNvGrpSpPr>
          <p:nvPr/>
        </p:nvGrpSpPr>
        <p:grpSpPr bwMode="auto">
          <a:xfrm>
            <a:off x="1620838" y="2062163"/>
            <a:ext cx="381000" cy="381000"/>
            <a:chOff x="2078" y="1680"/>
            <a:chExt cx="1615" cy="1615"/>
          </a:xfrm>
        </p:grpSpPr>
        <p:sp>
          <p:nvSpPr>
            <p:cNvPr id="36" name="Oval 4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37" name="Oval 5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38" name="Oval 5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39" name="Oval 52"/>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40" name="Oval 5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1" name="Oval 54"/>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grpSp>
      <p:grpSp>
        <p:nvGrpSpPr>
          <p:cNvPr id="42" name="Group 55"/>
          <p:cNvGrpSpPr>
            <a:grpSpLocks/>
          </p:cNvGrpSpPr>
          <p:nvPr/>
        </p:nvGrpSpPr>
        <p:grpSpPr bwMode="auto">
          <a:xfrm>
            <a:off x="2154238" y="2951281"/>
            <a:ext cx="381000" cy="381000"/>
            <a:chOff x="2078" y="1680"/>
            <a:chExt cx="1615" cy="1615"/>
          </a:xfrm>
        </p:grpSpPr>
        <p:sp>
          <p:nvSpPr>
            <p:cNvPr id="43" name="Oval 5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44" name="Oval 5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45" name="Oval 5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46" name="Oval 59"/>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47" name="Oval 6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48" name="Oval 61"/>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grpSp>
      <p:grpSp>
        <p:nvGrpSpPr>
          <p:cNvPr id="49" name="Group 62"/>
          <p:cNvGrpSpPr>
            <a:grpSpLocks/>
          </p:cNvGrpSpPr>
          <p:nvPr/>
        </p:nvGrpSpPr>
        <p:grpSpPr bwMode="auto">
          <a:xfrm>
            <a:off x="2244829" y="3709231"/>
            <a:ext cx="381000" cy="381000"/>
            <a:chOff x="2078" y="1680"/>
            <a:chExt cx="1615" cy="1615"/>
          </a:xfrm>
        </p:grpSpPr>
        <p:sp>
          <p:nvSpPr>
            <p:cNvPr id="50" name="Oval 6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51" name="Oval 6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52" name="Oval 6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53" name="Oval 66"/>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54" name="Oval 6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55" name="Oval 68"/>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grpSp>
      <p:grpSp>
        <p:nvGrpSpPr>
          <p:cNvPr id="56" name="Group 69"/>
          <p:cNvGrpSpPr>
            <a:grpSpLocks/>
          </p:cNvGrpSpPr>
          <p:nvPr/>
        </p:nvGrpSpPr>
        <p:grpSpPr bwMode="auto">
          <a:xfrm>
            <a:off x="2154238" y="4525963"/>
            <a:ext cx="381000" cy="381000"/>
            <a:chOff x="2078" y="1680"/>
            <a:chExt cx="1615" cy="1615"/>
          </a:xfrm>
        </p:grpSpPr>
        <p:sp>
          <p:nvSpPr>
            <p:cNvPr id="57" name="Oval 7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58" name="Oval 7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59" name="Oval 72"/>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0" name="Oval 73"/>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61" name="Oval 74"/>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2" name="Oval 75"/>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grpSp>
      <p:grpSp>
        <p:nvGrpSpPr>
          <p:cNvPr id="63" name="Group 76"/>
          <p:cNvGrpSpPr>
            <a:grpSpLocks/>
          </p:cNvGrpSpPr>
          <p:nvPr/>
        </p:nvGrpSpPr>
        <p:grpSpPr bwMode="auto">
          <a:xfrm>
            <a:off x="1697038" y="5300663"/>
            <a:ext cx="355600" cy="381000"/>
            <a:chOff x="2078" y="1680"/>
            <a:chExt cx="1615" cy="1615"/>
          </a:xfrm>
        </p:grpSpPr>
        <p:sp>
          <p:nvSpPr>
            <p:cNvPr id="64" name="Oval 7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65" name="Oval 7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66" name="Oval 79"/>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a:p>
          </p:txBody>
        </p:sp>
        <p:sp>
          <p:nvSpPr>
            <p:cNvPr id="67" name="Oval 80"/>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sp>
          <p:nvSpPr>
            <p:cNvPr id="68" name="Oval 81"/>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a:p>
          </p:txBody>
        </p:sp>
        <p:sp>
          <p:nvSpPr>
            <p:cNvPr id="69" name="Oval 82"/>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sz="1800"/>
            </a:p>
          </p:txBody>
        </p:sp>
      </p:grpSp>
      <p:sp>
        <p:nvSpPr>
          <p:cNvPr id="72" name="AutoShape 42"/>
          <p:cNvSpPr>
            <a:spLocks noChangeArrowheads="1"/>
          </p:cNvSpPr>
          <p:nvPr/>
        </p:nvSpPr>
        <p:spPr bwMode="ltGray">
          <a:xfrm rot="5400000" flipH="1">
            <a:off x="75403" y="3161434"/>
            <a:ext cx="2819400" cy="1459058"/>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chemeClr val="bg2"/>
              </a:gs>
              <a:gs pos="100000">
                <a:schemeClr val="bg2">
                  <a:gamma/>
                  <a:tint val="0"/>
                  <a:invGamma/>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a:p>
        </p:txBody>
      </p:sp>
    </p:spTree>
    <p:extLst>
      <p:ext uri="{BB962C8B-B14F-4D97-AF65-F5344CB8AC3E}">
        <p14:creationId xmlns:p14="http://schemas.microsoft.com/office/powerpoint/2010/main" val="919754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1403648" y="404664"/>
            <a:ext cx="7272808" cy="720080"/>
          </a:xfrm>
        </p:spPr>
        <p:txBody>
          <a:bodyPr/>
          <a:lstStyle/>
          <a:p>
            <a:pPr algn="just"/>
            <a:r>
              <a:rPr lang="en-US" sz="3000" smtClean="0">
                <a:latin typeface="Times New Roman" pitchFamily="18" charset="0"/>
                <a:cs typeface="Times New Roman" pitchFamily="18" charset="0"/>
              </a:rPr>
              <a:t> 1. Quá </a:t>
            </a:r>
            <a:r>
              <a:rPr lang="en-US" sz="3000">
                <a:latin typeface="Times New Roman" pitchFamily="18" charset="0"/>
                <a:cs typeface="Times New Roman" pitchFamily="18" charset="0"/>
              </a:rPr>
              <a:t>trình </a:t>
            </a:r>
            <a:r>
              <a:rPr lang="en-US" sz="3000" smtClean="0">
                <a:latin typeface="Times New Roman" pitchFamily="18" charset="0"/>
                <a:cs typeface="Times New Roman" pitchFamily="18" charset="0"/>
              </a:rPr>
              <a:t>hình thành Đề </a:t>
            </a:r>
            <a:r>
              <a:rPr lang="en-US" sz="3000">
                <a:latin typeface="Times New Roman" pitchFamily="18" charset="0"/>
                <a:cs typeface="Times New Roman" pitchFamily="18" charset="0"/>
              </a:rPr>
              <a:t>án xây dựng Chính quyền điện </a:t>
            </a:r>
            <a:r>
              <a:rPr lang="en-US" sz="3000" smtClean="0">
                <a:latin typeface="Times New Roman" pitchFamily="18" charset="0"/>
                <a:cs typeface="Times New Roman" pitchFamily="18" charset="0"/>
              </a:rPr>
              <a:t>tử tỉnh Quảng Ninh:</a:t>
            </a:r>
            <a:endParaRPr lang="en-US" sz="3000">
              <a:latin typeface="Times New Roman" pitchFamily="18" charset="0"/>
              <a:cs typeface="Times New Roman" pitchFamily="18" charset="0"/>
            </a:endParaRPr>
          </a:p>
        </p:txBody>
      </p:sp>
      <p:graphicFrame>
        <p:nvGraphicFramePr>
          <p:cNvPr id="2" name="Diagram 1"/>
          <p:cNvGraphicFramePr/>
          <p:nvPr>
            <p:extLst>
              <p:ext uri="{D42A27DB-BD31-4B8C-83A1-F6EECF244321}">
                <p14:modId xmlns:p14="http://schemas.microsoft.com/office/powerpoint/2010/main" val="1474895209"/>
              </p:ext>
            </p:extLst>
          </p:nvPr>
        </p:nvGraphicFramePr>
        <p:xfrm>
          <a:off x="1509688" y="1484784"/>
          <a:ext cx="7382792"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481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691680" y="548680"/>
            <a:ext cx="6768752" cy="718269"/>
          </a:xfrm>
        </p:spPr>
        <p:txBody>
          <a:bodyPr/>
          <a:lstStyle/>
          <a:p>
            <a:r>
              <a:rPr lang="fr-FR" altLang="en-US" sz="2800" smtClean="0">
                <a:solidFill>
                  <a:schemeClr val="accent5">
                    <a:lumMod val="25000"/>
                  </a:schemeClr>
                </a:solidFill>
                <a:latin typeface="Times New Roman" panose="02020603050405020304" pitchFamily="18" charset="0"/>
                <a:cs typeface="Times New Roman" panose="02020603050405020304" pitchFamily="18" charset="0"/>
              </a:rPr>
              <a:t> Công tác lãnh đạo, tổ chức thực hiện: </a:t>
            </a:r>
            <a:endParaRPr lang="en-US" altLang="en-US" sz="2800">
              <a:solidFill>
                <a:schemeClr val="accent5">
                  <a:lumMod val="25000"/>
                </a:schemeClr>
              </a:solidFill>
              <a:latin typeface="Times New Roman" panose="02020603050405020304" pitchFamily="18" charset="0"/>
              <a:cs typeface="Times New Roman" panose="02020603050405020304" pitchFamily="18" charset="0"/>
            </a:endParaRPr>
          </a:p>
        </p:txBody>
      </p:sp>
      <p:sp>
        <p:nvSpPr>
          <p:cNvPr id="5" name="Rectangle 3"/>
          <p:cNvSpPr txBox="1">
            <a:spLocks noChangeArrowheads="1"/>
          </p:cNvSpPr>
          <p:nvPr/>
        </p:nvSpPr>
        <p:spPr bwMode="gray">
          <a:xfrm>
            <a:off x="1475656" y="1484784"/>
            <a:ext cx="7272808"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2600" b="1" smtClean="0">
                <a:latin typeface="Times New Roman" panose="02020603050405020304" pitchFamily="18" charset="0"/>
                <a:cs typeface="Times New Roman" panose="02020603050405020304" pitchFamily="18" charset="0"/>
              </a:rPr>
              <a:t>   </a:t>
            </a:r>
            <a:r>
              <a:rPr lang="en-US" sz="2600" smtClean="0">
                <a:latin typeface="Times New Roman" panose="02020603050405020304" pitchFamily="18" charset="0"/>
                <a:cs typeface="Times New Roman" panose="02020603050405020304" pitchFamily="18" charset="0"/>
              </a:rPr>
              <a:t>1.</a:t>
            </a:r>
            <a:r>
              <a:rPr lang="en-US" sz="2600" b="1" smtClean="0">
                <a:latin typeface="Times New Roman" panose="02020603050405020304" pitchFamily="18" charset="0"/>
                <a:cs typeface="Times New Roman" panose="02020603050405020304" pitchFamily="18" charset="0"/>
              </a:rPr>
              <a:t> </a:t>
            </a:r>
            <a:r>
              <a:rPr lang="en-US" sz="2600" smtClean="0">
                <a:latin typeface="Times New Roman" pitchFamily="18" charset="0"/>
                <a:cs typeface="Times New Roman" pitchFamily="18" charset="0"/>
              </a:rPr>
              <a:t>Ban Thường vụ Tỉnh ủy Quảng Ninh đã quyết định thành lập Ban Chỉ đạo do trực tiếp đồng chí Bí thư Tỉnh uỷ làm trưởng Ban.</a:t>
            </a:r>
          </a:p>
          <a:p>
            <a:pPr marL="0" indent="0" algn="just">
              <a:spcBef>
                <a:spcPts val="0"/>
              </a:spcBef>
              <a:buNone/>
            </a:pPr>
            <a:r>
              <a:rPr lang="en-US" sz="2600" smtClean="0">
                <a:latin typeface="Times New Roman" pitchFamily="18" charset="0"/>
                <a:cs typeface="Times New Roman" pitchFamily="18" charset="0"/>
              </a:rPr>
              <a:t>   2. Thành </a:t>
            </a:r>
            <a:r>
              <a:rPr lang="en-US" sz="2600">
                <a:latin typeface="Times New Roman" pitchFamily="18" charset="0"/>
                <a:cs typeface="Times New Roman" pitchFamily="18" charset="0"/>
              </a:rPr>
              <a:t>lập Ban quản lý điều hành dự án xây </a:t>
            </a:r>
            <a:r>
              <a:rPr lang="en-US" sz="2600" smtClean="0">
                <a:latin typeface="Times New Roman" pitchFamily="18" charset="0"/>
                <a:cs typeface="Times New Roman" pitchFamily="18" charset="0"/>
              </a:rPr>
              <a:t>dựng </a:t>
            </a:r>
            <a:r>
              <a:rPr lang="en-US" sz="2600">
                <a:latin typeface="Times New Roman" pitchFamily="18" charset="0"/>
                <a:cs typeface="Times New Roman" pitchFamily="18" charset="0"/>
              </a:rPr>
              <a:t>Chính quyền điện tử tỉnh Quảng Ninh là đơn vị trực thuộc UBND tỉnh (do đồng chí PCT TT UBND tỉnh làm Trưởng Ban) chuyên trách triển khai xây dựng chính quyền điện tử và các Trung tâm </a:t>
            </a:r>
            <a:r>
              <a:rPr lang="en-US" sz="2600" smtClean="0">
                <a:latin typeface="Times New Roman" pitchFamily="18" charset="0"/>
                <a:cs typeface="Times New Roman" pitchFamily="18" charset="0"/>
              </a:rPr>
              <a:t>HCC, đây là một trong yếu tố quan trọng để triển khai thành công Đề án.</a:t>
            </a:r>
          </a:p>
          <a:p>
            <a:pPr marL="0" indent="0" algn="just">
              <a:spcBef>
                <a:spcPts val="0"/>
              </a:spcBef>
              <a:buNone/>
            </a:pPr>
            <a:r>
              <a:rPr lang="en-US" sz="2600">
                <a:latin typeface="Times New Roman" pitchFamily="18" charset="0"/>
                <a:cs typeface="Times New Roman" pitchFamily="18" charset="0"/>
              </a:rPr>
              <a:t> </a:t>
            </a:r>
            <a:r>
              <a:rPr lang="en-US" sz="2600" smtClean="0">
                <a:latin typeface="Times New Roman" pitchFamily="18" charset="0"/>
                <a:cs typeface="Times New Roman" pitchFamily="18" charset="0"/>
              </a:rPr>
              <a:t> 3. Các </a:t>
            </a:r>
            <a:r>
              <a:rPr lang="en-US" sz="2600">
                <a:latin typeface="Times New Roman" pitchFamily="18" charset="0"/>
                <a:cs typeface="Times New Roman" pitchFamily="18" charset="0"/>
              </a:rPr>
              <a:t>địa phương đều thành lập các Ban chỉ đạo để tổ chức triển khai, thực </a:t>
            </a:r>
            <a:r>
              <a:rPr lang="en-US" sz="2600" smtClean="0">
                <a:latin typeface="Times New Roman" pitchFamily="18" charset="0"/>
                <a:cs typeface="Times New Roman" pitchFamily="18" charset="0"/>
              </a:rPr>
              <a:t>hiện tại cấp huyện và cấp xã.</a:t>
            </a:r>
            <a:endParaRPr lang="en-US" sz="2600">
              <a:latin typeface="Times New Roman" pitchFamily="18" charset="0"/>
              <a:cs typeface="Times New Roman" pitchFamily="18" charset="0"/>
            </a:endParaRPr>
          </a:p>
          <a:p>
            <a:pPr algn="just">
              <a:spcBef>
                <a:spcPts val="0"/>
              </a:spcBef>
              <a:buFontTx/>
              <a:buChar char="-"/>
            </a:pPr>
            <a:endParaRPr lang="en-US" sz="2600">
              <a:latin typeface="Times New Roman" pitchFamily="18" charset="0"/>
              <a:cs typeface="Times New Roman" pitchFamily="18" charset="0"/>
            </a:endParaRPr>
          </a:p>
          <a:p>
            <a:pPr marL="0" indent="0" algn="just">
              <a:buNone/>
            </a:pPr>
            <a:endParaRPr lang="en-US" sz="2600" b="1" smtClean="0">
              <a:latin typeface="Times New Roman" panose="02020603050405020304" pitchFamily="18" charset="0"/>
              <a:cs typeface="Times New Roman" panose="02020603050405020304" pitchFamily="18" charset="0"/>
            </a:endParaRPr>
          </a:p>
          <a:p>
            <a:pPr algn="just" eaLnBrk="1" hangingPunct="1">
              <a:defRPr/>
            </a:pPr>
            <a:endParaRPr lang="en-US" altLang="en-US" sz="26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600200" y="427038"/>
            <a:ext cx="6688138" cy="769714"/>
          </a:xfrm>
        </p:spPr>
        <p:txBody>
          <a:bodyPr/>
          <a:lstStyle/>
          <a:p>
            <a:pPr eaLnBrk="1" hangingPunct="1"/>
            <a:r>
              <a:rPr lang="en-US" smtClean="0"/>
              <a:t>2. Kết quả đạt được: </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07621447"/>
              </p:ext>
            </p:extLst>
          </p:nvPr>
        </p:nvGraphicFramePr>
        <p:xfrm>
          <a:off x="1475656" y="1556792"/>
          <a:ext cx="7344816"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659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48680"/>
            <a:ext cx="6688138" cy="487362"/>
          </a:xfrm>
        </p:spPr>
        <p:txBody>
          <a:bodyPr/>
          <a:lstStyle/>
          <a:p>
            <a:r>
              <a:rPr lang="en-US" smtClean="0"/>
              <a:t>Kết quả chính đạt được:</a:t>
            </a:r>
            <a:endParaRPr lang="en-US"/>
          </a:p>
        </p:txBody>
      </p:sp>
      <p:graphicFrame>
        <p:nvGraphicFramePr>
          <p:cNvPr id="7" name="Diagram 6"/>
          <p:cNvGraphicFramePr/>
          <p:nvPr>
            <p:extLst>
              <p:ext uri="{D42A27DB-BD31-4B8C-83A1-F6EECF244321}">
                <p14:modId xmlns:p14="http://schemas.microsoft.com/office/powerpoint/2010/main" val="4260863117"/>
              </p:ext>
            </p:extLst>
          </p:nvPr>
        </p:nvGraphicFramePr>
        <p:xfrm>
          <a:off x="1573188" y="1628800"/>
          <a:ext cx="720080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1441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47664" y="692696"/>
            <a:ext cx="7076256" cy="487362"/>
          </a:xfrm>
        </p:spPr>
        <p:txBody>
          <a:bodyPr/>
          <a:lstStyle/>
          <a:p>
            <a:pPr eaLnBrk="1" hangingPunct="1"/>
            <a:r>
              <a:rPr lang="en-US" sz="2400" smtClean="0"/>
              <a:t>3. Hệ thống Một cửa điện tử liên thông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59566943"/>
              </p:ext>
            </p:extLst>
          </p:nvPr>
        </p:nvGraphicFramePr>
        <p:xfrm>
          <a:off x="1611313" y="1484784"/>
          <a:ext cx="7353175" cy="5184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40203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412776"/>
            <a:ext cx="7740352" cy="517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03648" y="332656"/>
            <a:ext cx="7632848" cy="830997"/>
          </a:xfrm>
          <a:prstGeom prst="rect">
            <a:avLst/>
          </a:prstGeom>
          <a:noFill/>
        </p:spPr>
        <p:txBody>
          <a:bodyPr wrap="square" rtlCol="0">
            <a:spAutoFit/>
          </a:bodyPr>
          <a:lstStyle/>
          <a:p>
            <a:r>
              <a:rPr lang="en-US" sz="2400" smtClean="0">
                <a:latin typeface="Times New Roman" pitchFamily="18" charset="0"/>
                <a:cs typeface="Times New Roman" pitchFamily="18" charset="0"/>
              </a:rPr>
              <a:t>Tỷ lệ hồ sơ giải quyết đúng hạn theo dõi trên Hệ thống Một của điện tử</a:t>
            </a:r>
            <a:endParaRPr lang="en-US"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12776"/>
            <a:ext cx="7560840" cy="2808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4038601"/>
            <a:ext cx="7560840" cy="2630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03648" y="332656"/>
            <a:ext cx="7632848" cy="1015663"/>
          </a:xfrm>
          <a:prstGeom prst="rect">
            <a:avLst/>
          </a:prstGeom>
          <a:noFill/>
        </p:spPr>
        <p:txBody>
          <a:bodyPr wrap="square" rtlCol="0">
            <a:spAutoFit/>
          </a:bodyPr>
          <a:lstStyle/>
          <a:p>
            <a:pPr algn="just"/>
            <a:r>
              <a:rPr lang="en-US" sz="2000"/>
              <a:t>Người dân, doanh nghiệp có thể tra cứu tình trạng giải quyết hồ sơ của mình qua mạng internet </a:t>
            </a:r>
            <a:r>
              <a:rPr lang="en-US" sz="2000" i="1">
                <a:solidFill>
                  <a:srgbClr val="FF0000"/>
                </a:solidFill>
              </a:rPr>
              <a:t>(Đạt mục tiêu công khai, minh bạch với người dân; rõ việc , rõ thời gian với công chức</a:t>
            </a:r>
            <a:r>
              <a:rPr lang="en-US" sz="2000">
                <a:solidFill>
                  <a:srgbClr val="FF0000"/>
                </a:solidFill>
              </a:rPr>
              <a:t>): </a:t>
            </a:r>
          </a:p>
        </p:txBody>
      </p:sp>
    </p:spTree>
    <p:extLst>
      <p:ext uri="{BB962C8B-B14F-4D97-AF65-F5344CB8AC3E}">
        <p14:creationId xmlns:p14="http://schemas.microsoft.com/office/powerpoint/2010/main" val="2666840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3">
      <a:dk1>
        <a:srgbClr val="0F3F85"/>
      </a:dk1>
      <a:lt1>
        <a:srgbClr val="FFFFFF"/>
      </a:lt1>
      <a:dk2>
        <a:srgbClr val="000000"/>
      </a:dk2>
      <a:lt2>
        <a:srgbClr val="C0C0C0"/>
      </a:lt2>
      <a:accent1>
        <a:srgbClr val="2881E2"/>
      </a:accent1>
      <a:accent2>
        <a:srgbClr val="EA4A46"/>
      </a:accent2>
      <a:accent3>
        <a:srgbClr val="FFFFFF"/>
      </a:accent3>
      <a:accent4>
        <a:srgbClr val="0B3471"/>
      </a:accent4>
      <a:accent5>
        <a:srgbClr val="ACC1EE"/>
      </a:accent5>
      <a:accent6>
        <a:srgbClr val="D4423F"/>
      </a:accent6>
      <a:hlink>
        <a:srgbClr val="542EAA"/>
      </a:hlink>
      <a:folHlink>
        <a:srgbClr val="A1C244"/>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295573"/>
        </a:dk1>
        <a:lt1>
          <a:srgbClr val="FFFFFF"/>
        </a:lt1>
        <a:dk2>
          <a:srgbClr val="000000"/>
        </a:dk2>
        <a:lt2>
          <a:srgbClr val="C0C0C0"/>
        </a:lt2>
        <a:accent1>
          <a:srgbClr val="298D70"/>
        </a:accent1>
        <a:accent2>
          <a:srgbClr val="D2AC40"/>
        </a:accent2>
        <a:accent3>
          <a:srgbClr val="FFFFFF"/>
        </a:accent3>
        <a:accent4>
          <a:srgbClr val="214761"/>
        </a:accent4>
        <a:accent5>
          <a:srgbClr val="ACC5BB"/>
        </a:accent5>
        <a:accent6>
          <a:srgbClr val="BE9B39"/>
        </a:accent6>
        <a:hlink>
          <a:srgbClr val="CC3300"/>
        </a:hlink>
        <a:folHlink>
          <a:srgbClr val="736FC5"/>
        </a:folHlink>
      </a:clrScheme>
      <a:clrMap bg1="lt1" tx1="dk1" bg2="lt2" tx2="dk2" accent1="accent1" accent2="accent2" accent3="accent3" accent4="accent4" accent5="accent5" accent6="accent6" hlink="hlink" folHlink="folHlink"/>
    </a:extraClrScheme>
    <a:extraClrScheme>
      <a:clrScheme name="Office Theme 2">
        <a:dk1>
          <a:srgbClr val="104372"/>
        </a:dk1>
        <a:lt1>
          <a:srgbClr val="FFFFFF"/>
        </a:lt1>
        <a:dk2>
          <a:srgbClr val="000000"/>
        </a:dk2>
        <a:lt2>
          <a:srgbClr val="C0C0C0"/>
        </a:lt2>
        <a:accent1>
          <a:srgbClr val="4582AB"/>
        </a:accent1>
        <a:accent2>
          <a:srgbClr val="3CB48F"/>
        </a:accent2>
        <a:accent3>
          <a:srgbClr val="FFFFFF"/>
        </a:accent3>
        <a:accent4>
          <a:srgbClr val="0C3860"/>
        </a:accent4>
        <a:accent5>
          <a:srgbClr val="B0C1D2"/>
        </a:accent5>
        <a:accent6>
          <a:srgbClr val="35A381"/>
        </a:accent6>
        <a:hlink>
          <a:srgbClr val="3642B2"/>
        </a:hlink>
        <a:folHlink>
          <a:srgbClr val="AAC856"/>
        </a:folHlink>
      </a:clrScheme>
      <a:clrMap bg1="lt1" tx1="dk1" bg2="lt2" tx2="dk2" accent1="accent1" accent2="accent2" accent3="accent3" accent4="accent4" accent5="accent5" accent6="accent6" hlink="hlink" folHlink="folHlink"/>
    </a:extraClrScheme>
    <a:extraClrScheme>
      <a:clrScheme name="Office Theme 3">
        <a:dk1>
          <a:srgbClr val="0F3F85"/>
        </a:dk1>
        <a:lt1>
          <a:srgbClr val="FFFFFF"/>
        </a:lt1>
        <a:dk2>
          <a:srgbClr val="000000"/>
        </a:dk2>
        <a:lt2>
          <a:srgbClr val="C0C0C0"/>
        </a:lt2>
        <a:accent1>
          <a:srgbClr val="2881E2"/>
        </a:accent1>
        <a:accent2>
          <a:srgbClr val="EA4A46"/>
        </a:accent2>
        <a:accent3>
          <a:srgbClr val="FFFFFF"/>
        </a:accent3>
        <a:accent4>
          <a:srgbClr val="0B3471"/>
        </a:accent4>
        <a:accent5>
          <a:srgbClr val="ACC1EE"/>
        </a:accent5>
        <a:accent6>
          <a:srgbClr val="D4423F"/>
        </a:accent6>
        <a:hlink>
          <a:srgbClr val="542EAA"/>
        </a:hlink>
        <a:folHlink>
          <a:srgbClr val="A1C2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cdb2004209l</Template>
  <TotalTime>1280</TotalTime>
  <Words>1512</Words>
  <Application>Microsoft Office PowerPoint</Application>
  <PresentationFormat>On-screen Show (4:3)</PresentationFormat>
  <Paragraphs>72</Paragraphs>
  <Slides>18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Times New Roman</vt:lpstr>
      <vt:lpstr>Verdana</vt:lpstr>
      <vt:lpstr>Wingdings</vt:lpstr>
      <vt:lpstr>Office Theme</vt:lpstr>
      <vt:lpstr>Image</vt:lpstr>
      <vt:lpstr>Người trình bày: Đ/c Lê Ngọc Hân   GĐ Sở Thông tin và Truyền thông tỉnh Quảng Ninh</vt:lpstr>
      <vt:lpstr>Nội dung trình bày</vt:lpstr>
      <vt:lpstr> 1. Quá trình hình thành Đề án xây dựng Chính quyền điện tử tỉnh Quảng Ninh:</vt:lpstr>
      <vt:lpstr> Công tác lãnh đạo, tổ chức thực hiện: </vt:lpstr>
      <vt:lpstr>2. Kết quả đạt được: </vt:lpstr>
      <vt:lpstr>Kết quả chính đạt được:</vt:lpstr>
      <vt:lpstr>3. Hệ thống Một cửa điện tử liên thông</vt:lpstr>
      <vt:lpstr>PowerPoint Presentation</vt:lpstr>
      <vt:lpstr>PowerPoint Presentation</vt:lpstr>
      <vt:lpstr>Quá trình giải quyết thủ tục hành chính được theo dõi tập trung trong toàn tỉnh</vt:lpstr>
      <vt:lpstr>Biểu đồ hóa quá trình giải quyết thủ tục trong toàn tỉnh để lãnh đạo dễ theo dõi:</vt:lpstr>
      <vt:lpstr>4. Cung cấp dịch vụ công trực tuyến: </vt:lpstr>
      <vt:lpstr>Số lượng hồ sơ trực tuyến liên tục tăng:</vt:lpstr>
      <vt:lpstr>5. Khó khăn, vướng mắc</vt:lpstr>
      <vt:lpstr>6. Bài học kinh nghiệm rút ra trong quá trình triển khai.</vt:lpstr>
      <vt:lpstr>6. Bài học kinh nghiệm rút ra trong quá trình triển khai.</vt:lpstr>
      <vt:lpstr>7. Đề xuất, kiến nghị</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Admin</dc:creator>
  <cp:lastModifiedBy>TienSy</cp:lastModifiedBy>
  <cp:revision>83</cp:revision>
  <dcterms:created xsi:type="dcterms:W3CDTF">2015-11-29T04:20:06Z</dcterms:created>
  <dcterms:modified xsi:type="dcterms:W3CDTF">2019-07-23T09:40:29Z</dcterms:modified>
</cp:coreProperties>
</file>